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6" r:id="rId2"/>
  </p:sldMasterIdLst>
  <p:notesMasterIdLst>
    <p:notesMasterId r:id="rId21"/>
  </p:notesMasterIdLst>
  <p:handoutMasterIdLst>
    <p:handoutMasterId r:id="rId22"/>
  </p:handoutMasterIdLst>
  <p:sldIdLst>
    <p:sldId id="256" r:id="rId3"/>
    <p:sldId id="282" r:id="rId4"/>
    <p:sldId id="284" r:id="rId5"/>
    <p:sldId id="285" r:id="rId6"/>
    <p:sldId id="286" r:id="rId7"/>
    <p:sldId id="287" r:id="rId8"/>
    <p:sldId id="288" r:id="rId9"/>
    <p:sldId id="289" r:id="rId10"/>
    <p:sldId id="290" r:id="rId11"/>
    <p:sldId id="291" r:id="rId12"/>
    <p:sldId id="292" r:id="rId13"/>
    <p:sldId id="293" r:id="rId14"/>
    <p:sldId id="294" r:id="rId15"/>
    <p:sldId id="295" r:id="rId16"/>
    <p:sldId id="296" r:id="rId17"/>
    <p:sldId id="297" r:id="rId18"/>
    <p:sldId id="298" r:id="rId19"/>
    <p:sldId id="299" r:id="rId20"/>
  </p:sldIdLst>
  <p:sldSz cx="9144000" cy="6858000" type="screen4x3"/>
  <p:notesSz cx="6858000" cy="9144000"/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CC"/>
    <a:srgbClr val="DE64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691" autoAdjust="0"/>
    <p:restoredTop sz="94660"/>
  </p:normalViewPr>
  <p:slideViewPr>
    <p:cSldViewPr>
      <p:cViewPr varScale="1">
        <p:scale>
          <a:sx n="81" d="100"/>
          <a:sy n="81" d="100"/>
        </p:scale>
        <p:origin x="1603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2A6219-65F1-4D72-8131-B859B05730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627300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E01523-0203-4DD7-9D82-C5702B02D2C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749572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E01523-0203-4DD7-9D82-C5702B02D2CE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804651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7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 Op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12B61A0D-AD9A-518A-9C72-D3129BD1A1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59632" y="1412776"/>
            <a:ext cx="1824745" cy="182474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635896" y="1556792"/>
            <a:ext cx="5256584" cy="2043659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fr-FR"/>
              <a:t>Cliquez pour modifier le style du titre</a:t>
            </a:r>
            <a:endParaRPr lang="fr-BE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3635896" y="3861048"/>
            <a:ext cx="5256584" cy="2160240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  <a:endParaRPr lang="fr-BE" dirty="0"/>
          </a:p>
        </p:txBody>
      </p:sp>
      <p:pic>
        <p:nvPicPr>
          <p:cNvPr id="16" name="Picture 7" descr="CaloptérixJFuselier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56739" flipH="1">
            <a:off x="2439742" y="146964"/>
            <a:ext cx="1819275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98670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re et contenu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11188" y="0"/>
            <a:ext cx="1908175" cy="6858000"/>
          </a:xfrm>
          <a:prstGeom prst="rect">
            <a:avLst/>
          </a:prstGeom>
          <a:solidFill>
            <a:srgbClr val="D9DA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pic>
        <p:nvPicPr>
          <p:cNvPr id="5" name="Picture 3" descr="C:\Users\Florence\Documents\Cours du soir\Logo_rouge_sur_blanc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2525" y="5688013"/>
            <a:ext cx="1300163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C:\Users\Florence\Documents\Cours du soir\Rhin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4"/>
          <a:stretch>
            <a:fillRect/>
          </a:stretch>
        </p:blipFill>
        <p:spPr bwMode="auto">
          <a:xfrm>
            <a:off x="0" y="5851525"/>
            <a:ext cx="1776413" cy="102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0"/>
            <a:ext cx="630238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8" name="ZoneTexte 6"/>
          <p:cNvSpPr txBox="1">
            <a:spLocks noChangeArrowheads="1"/>
          </p:cNvSpPr>
          <p:nvPr/>
        </p:nvSpPr>
        <p:spPr bwMode="auto">
          <a:xfrm rot="16200000">
            <a:off x="-2799556" y="3225007"/>
            <a:ext cx="6192837" cy="552450"/>
          </a:xfrm>
          <a:prstGeom prst="rect">
            <a:avLst/>
          </a:prstGeom>
          <a:solidFill>
            <a:srgbClr val="A3162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3000">
                <a:solidFill>
                  <a:schemeClr val="bg1"/>
                </a:solidFill>
                <a:latin typeface="Futura" panose="020B0506020204030204" pitchFamily="34"/>
              </a:rPr>
              <a:t>Connaître et protéger les insectes et leurs milieux</a:t>
            </a:r>
          </a:p>
        </p:txBody>
      </p:sp>
      <p:sp>
        <p:nvSpPr>
          <p:cNvPr id="17" name="Espace réservé du contenu 2"/>
          <p:cNvSpPr>
            <a:spLocks noGrp="1"/>
          </p:cNvSpPr>
          <p:nvPr>
            <p:ph idx="1"/>
          </p:nvPr>
        </p:nvSpPr>
        <p:spPr>
          <a:xfrm>
            <a:off x="2627784" y="1600200"/>
            <a:ext cx="6336704" cy="51411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 dirty="0"/>
          </a:p>
        </p:txBody>
      </p:sp>
      <p:sp>
        <p:nvSpPr>
          <p:cNvPr id="18" name="Titre 1"/>
          <p:cNvSpPr>
            <a:spLocks noGrp="1"/>
          </p:cNvSpPr>
          <p:nvPr>
            <p:ph type="title"/>
          </p:nvPr>
        </p:nvSpPr>
        <p:spPr>
          <a:xfrm>
            <a:off x="2699792" y="125760"/>
            <a:ext cx="5040560" cy="1143000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fr-FR"/>
              <a:t>Cliquez pour modifier le style du titre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40319888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Titre et contenu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11188" y="0"/>
            <a:ext cx="1908175" cy="6858000"/>
          </a:xfrm>
          <a:prstGeom prst="rect">
            <a:avLst/>
          </a:prstGeom>
          <a:solidFill>
            <a:srgbClr val="D9DA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pic>
        <p:nvPicPr>
          <p:cNvPr id="5" name="Picture 3" descr="C:\Users\Florence\Documents\Cours du soir\Logo_rouge_sur_blanc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2525" y="5688013"/>
            <a:ext cx="1300163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C:\Users\Florence\Documents\Cours du soir\Rhin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4"/>
          <a:stretch>
            <a:fillRect/>
          </a:stretch>
        </p:blipFill>
        <p:spPr bwMode="auto">
          <a:xfrm>
            <a:off x="0" y="5851525"/>
            <a:ext cx="1776413" cy="102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0"/>
            <a:ext cx="630238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8" name="ZoneTexte 6"/>
          <p:cNvSpPr txBox="1">
            <a:spLocks noChangeArrowheads="1"/>
          </p:cNvSpPr>
          <p:nvPr/>
        </p:nvSpPr>
        <p:spPr bwMode="auto">
          <a:xfrm rot="16200000">
            <a:off x="-2799556" y="3225007"/>
            <a:ext cx="6192837" cy="552450"/>
          </a:xfrm>
          <a:prstGeom prst="rect">
            <a:avLst/>
          </a:prstGeom>
          <a:solidFill>
            <a:srgbClr val="A3162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3000">
                <a:solidFill>
                  <a:schemeClr val="bg1"/>
                </a:solidFill>
                <a:latin typeface="Futura" panose="020B0506020204030204" pitchFamily="34"/>
              </a:rPr>
              <a:t>Connaître et protéger les insectes et leurs milieux</a:t>
            </a:r>
          </a:p>
        </p:txBody>
      </p:sp>
      <p:sp>
        <p:nvSpPr>
          <p:cNvPr id="17" name="Espace réservé du contenu 2"/>
          <p:cNvSpPr>
            <a:spLocks noGrp="1"/>
          </p:cNvSpPr>
          <p:nvPr>
            <p:ph idx="1"/>
          </p:nvPr>
        </p:nvSpPr>
        <p:spPr>
          <a:xfrm>
            <a:off x="2627784" y="1600200"/>
            <a:ext cx="6336704" cy="51411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 dirty="0"/>
          </a:p>
        </p:txBody>
      </p:sp>
      <p:sp>
        <p:nvSpPr>
          <p:cNvPr id="18" name="Titre 1"/>
          <p:cNvSpPr>
            <a:spLocks noGrp="1"/>
          </p:cNvSpPr>
          <p:nvPr>
            <p:ph type="title"/>
          </p:nvPr>
        </p:nvSpPr>
        <p:spPr>
          <a:xfrm>
            <a:off x="2699792" y="125760"/>
            <a:ext cx="5040560" cy="1143000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fr-FR"/>
              <a:t>Cliquez pour modifier le style du titre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4629621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Titre et contenu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11188" y="0"/>
            <a:ext cx="1908175" cy="6858000"/>
          </a:xfrm>
          <a:prstGeom prst="rect">
            <a:avLst/>
          </a:prstGeom>
          <a:solidFill>
            <a:srgbClr val="D9DA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pic>
        <p:nvPicPr>
          <p:cNvPr id="5" name="Picture 3" descr="C:\Users\Florence\Documents\Cours du soir\Logo_rouge_sur_blanc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2525" y="5688013"/>
            <a:ext cx="1300163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C:\Users\Florence\Documents\Cours du soir\Rhin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4"/>
          <a:stretch>
            <a:fillRect/>
          </a:stretch>
        </p:blipFill>
        <p:spPr bwMode="auto">
          <a:xfrm>
            <a:off x="0" y="5851525"/>
            <a:ext cx="1776413" cy="102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0"/>
            <a:ext cx="630238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8" name="ZoneTexte 6"/>
          <p:cNvSpPr txBox="1">
            <a:spLocks noChangeArrowheads="1"/>
          </p:cNvSpPr>
          <p:nvPr/>
        </p:nvSpPr>
        <p:spPr bwMode="auto">
          <a:xfrm rot="16200000">
            <a:off x="-2799556" y="3225007"/>
            <a:ext cx="6192837" cy="552450"/>
          </a:xfrm>
          <a:prstGeom prst="rect">
            <a:avLst/>
          </a:prstGeom>
          <a:solidFill>
            <a:srgbClr val="A3162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3000">
                <a:solidFill>
                  <a:schemeClr val="bg1"/>
                </a:solidFill>
                <a:latin typeface="Futura" panose="020B0506020204030204" pitchFamily="34"/>
              </a:rPr>
              <a:t>Connaître et protéger les insectes et leurs milieux</a:t>
            </a:r>
          </a:p>
        </p:txBody>
      </p:sp>
      <p:sp>
        <p:nvSpPr>
          <p:cNvPr id="17" name="Espace réservé du contenu 2"/>
          <p:cNvSpPr>
            <a:spLocks noGrp="1"/>
          </p:cNvSpPr>
          <p:nvPr>
            <p:ph idx="1"/>
          </p:nvPr>
        </p:nvSpPr>
        <p:spPr>
          <a:xfrm>
            <a:off x="2627784" y="1600200"/>
            <a:ext cx="6336704" cy="51411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 dirty="0"/>
          </a:p>
        </p:txBody>
      </p:sp>
      <p:sp>
        <p:nvSpPr>
          <p:cNvPr id="18" name="Titre 1"/>
          <p:cNvSpPr>
            <a:spLocks noGrp="1"/>
          </p:cNvSpPr>
          <p:nvPr>
            <p:ph type="title"/>
          </p:nvPr>
        </p:nvSpPr>
        <p:spPr>
          <a:xfrm>
            <a:off x="2699792" y="125760"/>
            <a:ext cx="5040560" cy="1143000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fr-FR"/>
              <a:t>Cliquez pour modifier le style du titre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6405684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_Titre et contenu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11188" y="0"/>
            <a:ext cx="1908175" cy="6858000"/>
          </a:xfrm>
          <a:prstGeom prst="rect">
            <a:avLst/>
          </a:prstGeom>
          <a:solidFill>
            <a:srgbClr val="D9DA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pic>
        <p:nvPicPr>
          <p:cNvPr id="5" name="Picture 3" descr="C:\Users\Florence\Documents\Cours du soir\Logo_rouge_sur_blanc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2525" y="5688013"/>
            <a:ext cx="1300163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C:\Users\Florence\Documents\Cours du soir\Rhin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4"/>
          <a:stretch>
            <a:fillRect/>
          </a:stretch>
        </p:blipFill>
        <p:spPr bwMode="auto">
          <a:xfrm>
            <a:off x="0" y="5851525"/>
            <a:ext cx="1776413" cy="102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0"/>
            <a:ext cx="630238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8" name="ZoneTexte 6"/>
          <p:cNvSpPr txBox="1">
            <a:spLocks noChangeArrowheads="1"/>
          </p:cNvSpPr>
          <p:nvPr/>
        </p:nvSpPr>
        <p:spPr bwMode="auto">
          <a:xfrm rot="16200000">
            <a:off x="-2799556" y="3225007"/>
            <a:ext cx="6192837" cy="552450"/>
          </a:xfrm>
          <a:prstGeom prst="rect">
            <a:avLst/>
          </a:prstGeom>
          <a:solidFill>
            <a:srgbClr val="A3162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3000">
                <a:solidFill>
                  <a:schemeClr val="bg1"/>
                </a:solidFill>
                <a:latin typeface="Futura" panose="020B0506020204030204" pitchFamily="34"/>
              </a:rPr>
              <a:t>Connaître et protéger les insectes et leurs milieux</a:t>
            </a:r>
          </a:p>
        </p:txBody>
      </p:sp>
      <p:sp>
        <p:nvSpPr>
          <p:cNvPr id="17" name="Espace réservé du contenu 2"/>
          <p:cNvSpPr>
            <a:spLocks noGrp="1"/>
          </p:cNvSpPr>
          <p:nvPr>
            <p:ph idx="1"/>
          </p:nvPr>
        </p:nvSpPr>
        <p:spPr>
          <a:xfrm>
            <a:off x="2627784" y="1600200"/>
            <a:ext cx="6336704" cy="51411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 dirty="0"/>
          </a:p>
        </p:txBody>
      </p:sp>
      <p:sp>
        <p:nvSpPr>
          <p:cNvPr id="18" name="Titre 1"/>
          <p:cNvSpPr>
            <a:spLocks noGrp="1"/>
          </p:cNvSpPr>
          <p:nvPr>
            <p:ph type="title"/>
          </p:nvPr>
        </p:nvSpPr>
        <p:spPr>
          <a:xfrm>
            <a:off x="2699792" y="125760"/>
            <a:ext cx="5040560" cy="1143000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fr-FR"/>
              <a:t>Cliquez pour modifier le style du titre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496206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_Titre et contenu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11188" y="0"/>
            <a:ext cx="1908175" cy="6858000"/>
          </a:xfrm>
          <a:prstGeom prst="rect">
            <a:avLst/>
          </a:prstGeom>
          <a:solidFill>
            <a:srgbClr val="D9DA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pic>
        <p:nvPicPr>
          <p:cNvPr id="5" name="Picture 3" descr="C:\Users\Florence\Documents\Cours du soir\Logo_rouge_sur_blanc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2525" y="5688013"/>
            <a:ext cx="1300163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C:\Users\Florence\Documents\Cours du soir\Rhin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4"/>
          <a:stretch>
            <a:fillRect/>
          </a:stretch>
        </p:blipFill>
        <p:spPr bwMode="auto">
          <a:xfrm>
            <a:off x="0" y="5851525"/>
            <a:ext cx="1776413" cy="102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0"/>
            <a:ext cx="630238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8" name="ZoneTexte 6"/>
          <p:cNvSpPr txBox="1">
            <a:spLocks noChangeArrowheads="1"/>
          </p:cNvSpPr>
          <p:nvPr/>
        </p:nvSpPr>
        <p:spPr bwMode="auto">
          <a:xfrm rot="16200000">
            <a:off x="-2799556" y="3225007"/>
            <a:ext cx="6192837" cy="552450"/>
          </a:xfrm>
          <a:prstGeom prst="rect">
            <a:avLst/>
          </a:prstGeom>
          <a:solidFill>
            <a:srgbClr val="A3162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3000">
                <a:solidFill>
                  <a:schemeClr val="bg1"/>
                </a:solidFill>
                <a:latin typeface="Futura" panose="020B0506020204030204" pitchFamily="34"/>
              </a:rPr>
              <a:t>Connaître et protéger les insectes et leurs milieux</a:t>
            </a:r>
          </a:p>
        </p:txBody>
      </p:sp>
      <p:sp>
        <p:nvSpPr>
          <p:cNvPr id="17" name="Espace réservé du contenu 2"/>
          <p:cNvSpPr>
            <a:spLocks noGrp="1"/>
          </p:cNvSpPr>
          <p:nvPr>
            <p:ph idx="1"/>
          </p:nvPr>
        </p:nvSpPr>
        <p:spPr>
          <a:xfrm>
            <a:off x="2627784" y="1600200"/>
            <a:ext cx="6336704" cy="51411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 dirty="0"/>
          </a:p>
        </p:txBody>
      </p:sp>
      <p:sp>
        <p:nvSpPr>
          <p:cNvPr id="18" name="Titre 1"/>
          <p:cNvSpPr>
            <a:spLocks noGrp="1"/>
          </p:cNvSpPr>
          <p:nvPr>
            <p:ph type="title"/>
          </p:nvPr>
        </p:nvSpPr>
        <p:spPr>
          <a:xfrm>
            <a:off x="2699792" y="125760"/>
            <a:ext cx="5040560" cy="1143000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fr-FR"/>
              <a:t>Cliquez pour modifier le style du titre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9952082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9_Titre et contenu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11188" y="0"/>
            <a:ext cx="1908175" cy="6858000"/>
          </a:xfrm>
          <a:prstGeom prst="rect">
            <a:avLst/>
          </a:prstGeom>
          <a:solidFill>
            <a:srgbClr val="D9DA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pic>
        <p:nvPicPr>
          <p:cNvPr id="5" name="Picture 3" descr="C:\Users\Florence\Documents\Cours du soir\Logo_rouge_sur_blanc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2525" y="5688013"/>
            <a:ext cx="1300163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C:\Users\Florence\Documents\Cours du soir\Rhin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4"/>
          <a:stretch>
            <a:fillRect/>
          </a:stretch>
        </p:blipFill>
        <p:spPr bwMode="auto">
          <a:xfrm>
            <a:off x="0" y="5851525"/>
            <a:ext cx="1776413" cy="102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0"/>
            <a:ext cx="630238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8" name="ZoneTexte 6"/>
          <p:cNvSpPr txBox="1">
            <a:spLocks noChangeArrowheads="1"/>
          </p:cNvSpPr>
          <p:nvPr/>
        </p:nvSpPr>
        <p:spPr bwMode="auto">
          <a:xfrm rot="16200000">
            <a:off x="-2799556" y="3225007"/>
            <a:ext cx="6192837" cy="552450"/>
          </a:xfrm>
          <a:prstGeom prst="rect">
            <a:avLst/>
          </a:prstGeom>
          <a:solidFill>
            <a:srgbClr val="A3162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3000">
                <a:solidFill>
                  <a:schemeClr val="bg1"/>
                </a:solidFill>
                <a:latin typeface="Futura" panose="020B0506020204030204" pitchFamily="34"/>
              </a:rPr>
              <a:t>Connaître et protéger les insectes et leurs milieux</a:t>
            </a:r>
          </a:p>
        </p:txBody>
      </p:sp>
      <p:sp>
        <p:nvSpPr>
          <p:cNvPr id="17" name="Espace réservé du contenu 2"/>
          <p:cNvSpPr>
            <a:spLocks noGrp="1"/>
          </p:cNvSpPr>
          <p:nvPr>
            <p:ph idx="1"/>
          </p:nvPr>
        </p:nvSpPr>
        <p:spPr>
          <a:xfrm>
            <a:off x="2627784" y="1600200"/>
            <a:ext cx="6336704" cy="51411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 dirty="0"/>
          </a:p>
        </p:txBody>
      </p:sp>
      <p:sp>
        <p:nvSpPr>
          <p:cNvPr id="18" name="Titre 1"/>
          <p:cNvSpPr>
            <a:spLocks noGrp="1"/>
          </p:cNvSpPr>
          <p:nvPr>
            <p:ph type="title"/>
          </p:nvPr>
        </p:nvSpPr>
        <p:spPr>
          <a:xfrm>
            <a:off x="2699792" y="125760"/>
            <a:ext cx="5040560" cy="1143000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fr-FR"/>
              <a:t>Cliquez pour modifier le style du titre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1234481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0_Titre et contenu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11188" y="0"/>
            <a:ext cx="1908175" cy="6858000"/>
          </a:xfrm>
          <a:prstGeom prst="rect">
            <a:avLst/>
          </a:prstGeom>
          <a:solidFill>
            <a:srgbClr val="D9DA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pic>
        <p:nvPicPr>
          <p:cNvPr id="5" name="Picture 3" descr="C:\Users\Florence\Documents\Cours du soir\Logo_rouge_sur_blanc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2525" y="5688013"/>
            <a:ext cx="1300163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C:\Users\Florence\Documents\Cours du soir\Rhin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4"/>
          <a:stretch>
            <a:fillRect/>
          </a:stretch>
        </p:blipFill>
        <p:spPr bwMode="auto">
          <a:xfrm>
            <a:off x="0" y="5851525"/>
            <a:ext cx="1776413" cy="102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0"/>
            <a:ext cx="630238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8" name="ZoneTexte 6"/>
          <p:cNvSpPr txBox="1">
            <a:spLocks noChangeArrowheads="1"/>
          </p:cNvSpPr>
          <p:nvPr/>
        </p:nvSpPr>
        <p:spPr bwMode="auto">
          <a:xfrm rot="16200000">
            <a:off x="-2799556" y="3225007"/>
            <a:ext cx="6192837" cy="552450"/>
          </a:xfrm>
          <a:prstGeom prst="rect">
            <a:avLst/>
          </a:prstGeom>
          <a:solidFill>
            <a:srgbClr val="A3162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3000">
                <a:solidFill>
                  <a:schemeClr val="bg1"/>
                </a:solidFill>
                <a:latin typeface="Futura" panose="020B0506020204030204" pitchFamily="34"/>
              </a:rPr>
              <a:t>Connaître et protéger les insectes et leurs milieux</a:t>
            </a:r>
          </a:p>
        </p:txBody>
      </p:sp>
      <p:sp>
        <p:nvSpPr>
          <p:cNvPr id="17" name="Espace réservé du contenu 2"/>
          <p:cNvSpPr>
            <a:spLocks noGrp="1"/>
          </p:cNvSpPr>
          <p:nvPr>
            <p:ph idx="1"/>
          </p:nvPr>
        </p:nvSpPr>
        <p:spPr>
          <a:xfrm>
            <a:off x="2627784" y="1600200"/>
            <a:ext cx="6336704" cy="51411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 dirty="0"/>
          </a:p>
        </p:txBody>
      </p:sp>
      <p:sp>
        <p:nvSpPr>
          <p:cNvPr id="18" name="Titre 1"/>
          <p:cNvSpPr>
            <a:spLocks noGrp="1"/>
          </p:cNvSpPr>
          <p:nvPr>
            <p:ph type="title"/>
          </p:nvPr>
        </p:nvSpPr>
        <p:spPr>
          <a:xfrm>
            <a:off x="2699792" y="125760"/>
            <a:ext cx="5040560" cy="1143000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fr-FR"/>
              <a:t>Cliquez pour modifier le style du titre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7195546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1_Titre et contenu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11188" y="0"/>
            <a:ext cx="1908175" cy="6858000"/>
          </a:xfrm>
          <a:prstGeom prst="rect">
            <a:avLst/>
          </a:prstGeom>
          <a:solidFill>
            <a:srgbClr val="D9DA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pic>
        <p:nvPicPr>
          <p:cNvPr id="5" name="Picture 3" descr="C:\Users\Florence\Documents\Cours du soir\Logo_rouge_sur_blanc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2525" y="5688013"/>
            <a:ext cx="1300163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C:\Users\Florence\Documents\Cours du soir\Rhin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4"/>
          <a:stretch>
            <a:fillRect/>
          </a:stretch>
        </p:blipFill>
        <p:spPr bwMode="auto">
          <a:xfrm>
            <a:off x="0" y="5851525"/>
            <a:ext cx="1776413" cy="102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0"/>
            <a:ext cx="630238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8" name="ZoneTexte 6"/>
          <p:cNvSpPr txBox="1">
            <a:spLocks noChangeArrowheads="1"/>
          </p:cNvSpPr>
          <p:nvPr/>
        </p:nvSpPr>
        <p:spPr bwMode="auto">
          <a:xfrm rot="16200000">
            <a:off x="-2799556" y="3225007"/>
            <a:ext cx="6192837" cy="552450"/>
          </a:xfrm>
          <a:prstGeom prst="rect">
            <a:avLst/>
          </a:prstGeom>
          <a:solidFill>
            <a:srgbClr val="A3162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3000">
                <a:solidFill>
                  <a:schemeClr val="bg1"/>
                </a:solidFill>
                <a:latin typeface="Futura" panose="020B0506020204030204" pitchFamily="34"/>
              </a:rPr>
              <a:t>Connaître et protéger les insectes et leurs milieux</a:t>
            </a:r>
          </a:p>
        </p:txBody>
      </p:sp>
      <p:sp>
        <p:nvSpPr>
          <p:cNvPr id="17" name="Espace réservé du contenu 2"/>
          <p:cNvSpPr>
            <a:spLocks noGrp="1"/>
          </p:cNvSpPr>
          <p:nvPr>
            <p:ph idx="1"/>
          </p:nvPr>
        </p:nvSpPr>
        <p:spPr>
          <a:xfrm>
            <a:off x="2627784" y="1600200"/>
            <a:ext cx="6336704" cy="51411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 dirty="0"/>
          </a:p>
        </p:txBody>
      </p:sp>
      <p:sp>
        <p:nvSpPr>
          <p:cNvPr id="18" name="Titre 1"/>
          <p:cNvSpPr>
            <a:spLocks noGrp="1"/>
          </p:cNvSpPr>
          <p:nvPr>
            <p:ph type="title"/>
          </p:nvPr>
        </p:nvSpPr>
        <p:spPr>
          <a:xfrm>
            <a:off x="2699792" y="125760"/>
            <a:ext cx="5040560" cy="1143000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fr-FR"/>
              <a:t>Cliquez pour modifier le style du titre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7868903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2_Titre et contenu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11188" y="0"/>
            <a:ext cx="1908175" cy="6858000"/>
          </a:xfrm>
          <a:prstGeom prst="rect">
            <a:avLst/>
          </a:prstGeom>
          <a:solidFill>
            <a:srgbClr val="D9DA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pic>
        <p:nvPicPr>
          <p:cNvPr id="5" name="Picture 3" descr="C:\Users\Florence\Documents\Cours du soir\Logo_rouge_sur_blanc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2525" y="5688013"/>
            <a:ext cx="1300163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C:\Users\Florence\Documents\Cours du soir\Rhin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4"/>
          <a:stretch>
            <a:fillRect/>
          </a:stretch>
        </p:blipFill>
        <p:spPr bwMode="auto">
          <a:xfrm>
            <a:off x="0" y="5851525"/>
            <a:ext cx="1776413" cy="102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0"/>
            <a:ext cx="630238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8" name="ZoneTexte 6"/>
          <p:cNvSpPr txBox="1">
            <a:spLocks noChangeArrowheads="1"/>
          </p:cNvSpPr>
          <p:nvPr/>
        </p:nvSpPr>
        <p:spPr bwMode="auto">
          <a:xfrm rot="16200000">
            <a:off x="-2799556" y="3225007"/>
            <a:ext cx="6192837" cy="552450"/>
          </a:xfrm>
          <a:prstGeom prst="rect">
            <a:avLst/>
          </a:prstGeom>
          <a:solidFill>
            <a:srgbClr val="A3162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3000">
                <a:solidFill>
                  <a:schemeClr val="bg1"/>
                </a:solidFill>
                <a:latin typeface="Futura" panose="020B0506020204030204" pitchFamily="34"/>
              </a:rPr>
              <a:t>Connaître et protéger les insectes et leurs milieux</a:t>
            </a:r>
          </a:p>
        </p:txBody>
      </p:sp>
      <p:sp>
        <p:nvSpPr>
          <p:cNvPr id="17" name="Espace réservé du contenu 2"/>
          <p:cNvSpPr>
            <a:spLocks noGrp="1"/>
          </p:cNvSpPr>
          <p:nvPr>
            <p:ph idx="1"/>
          </p:nvPr>
        </p:nvSpPr>
        <p:spPr>
          <a:xfrm>
            <a:off x="2627784" y="1600200"/>
            <a:ext cx="6336704" cy="51411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 dirty="0"/>
          </a:p>
        </p:txBody>
      </p:sp>
      <p:sp>
        <p:nvSpPr>
          <p:cNvPr id="18" name="Titre 1"/>
          <p:cNvSpPr>
            <a:spLocks noGrp="1"/>
          </p:cNvSpPr>
          <p:nvPr>
            <p:ph type="title"/>
          </p:nvPr>
        </p:nvSpPr>
        <p:spPr>
          <a:xfrm>
            <a:off x="2699792" y="125760"/>
            <a:ext cx="5040560" cy="1143000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fr-FR"/>
              <a:t>Cliquez pour modifier le style du titre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9851831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3_Titre et contenu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11188" y="0"/>
            <a:ext cx="1908175" cy="6858000"/>
          </a:xfrm>
          <a:prstGeom prst="rect">
            <a:avLst/>
          </a:prstGeom>
          <a:solidFill>
            <a:srgbClr val="D9DA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pic>
        <p:nvPicPr>
          <p:cNvPr id="5" name="Picture 3" descr="C:\Users\Florence\Documents\Cours du soir\Logo_rouge_sur_blanc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2525" y="5688013"/>
            <a:ext cx="1300163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C:\Users\Florence\Documents\Cours du soir\Rhin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4"/>
          <a:stretch>
            <a:fillRect/>
          </a:stretch>
        </p:blipFill>
        <p:spPr bwMode="auto">
          <a:xfrm>
            <a:off x="0" y="5851525"/>
            <a:ext cx="1776413" cy="102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0"/>
            <a:ext cx="630238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8" name="ZoneTexte 6"/>
          <p:cNvSpPr txBox="1">
            <a:spLocks noChangeArrowheads="1"/>
          </p:cNvSpPr>
          <p:nvPr/>
        </p:nvSpPr>
        <p:spPr bwMode="auto">
          <a:xfrm rot="16200000">
            <a:off x="-2799556" y="3225007"/>
            <a:ext cx="6192837" cy="552450"/>
          </a:xfrm>
          <a:prstGeom prst="rect">
            <a:avLst/>
          </a:prstGeom>
          <a:solidFill>
            <a:srgbClr val="A3162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3000">
                <a:solidFill>
                  <a:schemeClr val="bg1"/>
                </a:solidFill>
                <a:latin typeface="Futura" panose="020B0506020204030204" pitchFamily="34"/>
              </a:rPr>
              <a:t>Connaître et protéger les insectes et leurs milieux</a:t>
            </a:r>
          </a:p>
        </p:txBody>
      </p:sp>
      <p:sp>
        <p:nvSpPr>
          <p:cNvPr id="17" name="Espace réservé du contenu 2"/>
          <p:cNvSpPr>
            <a:spLocks noGrp="1"/>
          </p:cNvSpPr>
          <p:nvPr>
            <p:ph idx="1"/>
          </p:nvPr>
        </p:nvSpPr>
        <p:spPr>
          <a:xfrm>
            <a:off x="2627784" y="1600200"/>
            <a:ext cx="6336704" cy="51411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 dirty="0"/>
          </a:p>
        </p:txBody>
      </p:sp>
      <p:sp>
        <p:nvSpPr>
          <p:cNvPr id="18" name="Titre 1"/>
          <p:cNvSpPr>
            <a:spLocks noGrp="1"/>
          </p:cNvSpPr>
          <p:nvPr>
            <p:ph type="title"/>
          </p:nvPr>
        </p:nvSpPr>
        <p:spPr>
          <a:xfrm>
            <a:off x="2699792" y="125760"/>
            <a:ext cx="5040560" cy="1143000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fr-FR"/>
              <a:t>Cliquez pour modifier le style du titre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4836075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 per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C:\Users\Florence\Documents\Cours du soir\Logo_blanc_sur_roug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63" y="5157788"/>
            <a:ext cx="2174875" cy="143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oneTexte 3"/>
          <p:cNvSpPr txBox="1">
            <a:spLocks noChangeArrowheads="1"/>
          </p:cNvSpPr>
          <p:nvPr/>
        </p:nvSpPr>
        <p:spPr bwMode="auto">
          <a:xfrm>
            <a:off x="6156325" y="6021388"/>
            <a:ext cx="20161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fr-FR" altLang="fr-FR" sz="2400">
                <a:solidFill>
                  <a:schemeClr val="bg1"/>
                </a:solidFill>
                <a:latin typeface="Futura" panose="020B0506020204030204" pitchFamily="34"/>
              </a:rPr>
              <a:t>www.insectes.org</a:t>
            </a:r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491880" y="2130425"/>
            <a:ext cx="4680520" cy="1470025"/>
          </a:xfrm>
        </p:spPr>
        <p:txBody>
          <a:bodyPr/>
          <a:lstStyle>
            <a:lvl1pPr algn="r">
              <a:defRPr/>
            </a:lvl1pPr>
          </a:lstStyle>
          <a:p>
            <a:r>
              <a:rPr lang="fr-FR"/>
              <a:t>Modifiez le style du titre</a:t>
            </a:r>
            <a:endParaRPr lang="fr-BE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2995736" y="3861048"/>
            <a:ext cx="5176664" cy="216024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493537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4_Titre et contenu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11188" y="0"/>
            <a:ext cx="1908175" cy="6858000"/>
          </a:xfrm>
          <a:prstGeom prst="rect">
            <a:avLst/>
          </a:prstGeom>
          <a:solidFill>
            <a:srgbClr val="D9DA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pic>
        <p:nvPicPr>
          <p:cNvPr id="5" name="Picture 3" descr="C:\Users\Florence\Documents\Cours du soir\Logo_rouge_sur_blanc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2525" y="5688013"/>
            <a:ext cx="1300163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C:\Users\Florence\Documents\Cours du soir\Rhin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4"/>
          <a:stretch>
            <a:fillRect/>
          </a:stretch>
        </p:blipFill>
        <p:spPr bwMode="auto">
          <a:xfrm>
            <a:off x="0" y="5851525"/>
            <a:ext cx="1776413" cy="102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0"/>
            <a:ext cx="630238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8" name="ZoneTexte 6"/>
          <p:cNvSpPr txBox="1">
            <a:spLocks noChangeArrowheads="1"/>
          </p:cNvSpPr>
          <p:nvPr/>
        </p:nvSpPr>
        <p:spPr bwMode="auto">
          <a:xfrm rot="16200000">
            <a:off x="-2799556" y="3225007"/>
            <a:ext cx="6192837" cy="552450"/>
          </a:xfrm>
          <a:prstGeom prst="rect">
            <a:avLst/>
          </a:prstGeom>
          <a:solidFill>
            <a:srgbClr val="A3162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3000">
                <a:solidFill>
                  <a:schemeClr val="bg1"/>
                </a:solidFill>
                <a:latin typeface="Futura" panose="020B0506020204030204" pitchFamily="34"/>
              </a:rPr>
              <a:t>Connaître et protéger les insectes et leurs milieux</a:t>
            </a:r>
          </a:p>
        </p:txBody>
      </p:sp>
      <p:sp>
        <p:nvSpPr>
          <p:cNvPr id="17" name="Espace réservé du contenu 2"/>
          <p:cNvSpPr>
            <a:spLocks noGrp="1"/>
          </p:cNvSpPr>
          <p:nvPr>
            <p:ph idx="1"/>
          </p:nvPr>
        </p:nvSpPr>
        <p:spPr>
          <a:xfrm>
            <a:off x="2627784" y="1600200"/>
            <a:ext cx="6336704" cy="51411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 dirty="0"/>
          </a:p>
        </p:txBody>
      </p:sp>
      <p:sp>
        <p:nvSpPr>
          <p:cNvPr id="18" name="Titre 1"/>
          <p:cNvSpPr>
            <a:spLocks noGrp="1"/>
          </p:cNvSpPr>
          <p:nvPr>
            <p:ph type="title"/>
          </p:nvPr>
        </p:nvSpPr>
        <p:spPr>
          <a:xfrm>
            <a:off x="2699792" y="125760"/>
            <a:ext cx="5040560" cy="1143000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fr-FR"/>
              <a:t>Cliquez pour modifier le style du titre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4248917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5_Titre et contenu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11188" y="0"/>
            <a:ext cx="1908175" cy="6858000"/>
          </a:xfrm>
          <a:prstGeom prst="rect">
            <a:avLst/>
          </a:prstGeom>
          <a:solidFill>
            <a:srgbClr val="D9DA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pic>
        <p:nvPicPr>
          <p:cNvPr id="5" name="Picture 3" descr="C:\Users\Florence\Documents\Cours du soir\Logo_rouge_sur_blanc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2525" y="5688013"/>
            <a:ext cx="1300163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C:\Users\Florence\Documents\Cours du soir\Rhin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4"/>
          <a:stretch>
            <a:fillRect/>
          </a:stretch>
        </p:blipFill>
        <p:spPr bwMode="auto">
          <a:xfrm>
            <a:off x="0" y="5851525"/>
            <a:ext cx="1776413" cy="102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0"/>
            <a:ext cx="630238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8" name="ZoneTexte 6"/>
          <p:cNvSpPr txBox="1">
            <a:spLocks noChangeArrowheads="1"/>
          </p:cNvSpPr>
          <p:nvPr/>
        </p:nvSpPr>
        <p:spPr bwMode="auto">
          <a:xfrm rot="16200000">
            <a:off x="-2799556" y="3225007"/>
            <a:ext cx="6192837" cy="552450"/>
          </a:xfrm>
          <a:prstGeom prst="rect">
            <a:avLst/>
          </a:prstGeom>
          <a:solidFill>
            <a:srgbClr val="A3162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3000">
                <a:solidFill>
                  <a:schemeClr val="bg1"/>
                </a:solidFill>
                <a:latin typeface="Futura" panose="020B0506020204030204" pitchFamily="34"/>
              </a:rPr>
              <a:t>Connaître et protéger les insectes et leurs milieux</a:t>
            </a:r>
          </a:p>
        </p:txBody>
      </p:sp>
      <p:sp>
        <p:nvSpPr>
          <p:cNvPr id="17" name="Espace réservé du contenu 2"/>
          <p:cNvSpPr>
            <a:spLocks noGrp="1"/>
          </p:cNvSpPr>
          <p:nvPr>
            <p:ph idx="1"/>
          </p:nvPr>
        </p:nvSpPr>
        <p:spPr>
          <a:xfrm>
            <a:off x="2627784" y="1600200"/>
            <a:ext cx="6336704" cy="51411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 dirty="0"/>
          </a:p>
        </p:txBody>
      </p:sp>
      <p:sp>
        <p:nvSpPr>
          <p:cNvPr id="18" name="Titre 1"/>
          <p:cNvSpPr>
            <a:spLocks noGrp="1"/>
          </p:cNvSpPr>
          <p:nvPr>
            <p:ph type="title"/>
          </p:nvPr>
        </p:nvSpPr>
        <p:spPr>
          <a:xfrm>
            <a:off x="2699792" y="125760"/>
            <a:ext cx="5040560" cy="1143000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fr-FR"/>
              <a:t>Cliquez pour modifier le style du titre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7606625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6_Titre et contenu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11188" y="0"/>
            <a:ext cx="1908175" cy="6858000"/>
          </a:xfrm>
          <a:prstGeom prst="rect">
            <a:avLst/>
          </a:prstGeom>
          <a:solidFill>
            <a:srgbClr val="D9DA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pic>
        <p:nvPicPr>
          <p:cNvPr id="5" name="Picture 3" descr="C:\Users\Florence\Documents\Cours du soir\Logo_rouge_sur_blanc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2525" y="5688013"/>
            <a:ext cx="1300163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C:\Users\Florence\Documents\Cours du soir\Rhin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4"/>
          <a:stretch>
            <a:fillRect/>
          </a:stretch>
        </p:blipFill>
        <p:spPr bwMode="auto">
          <a:xfrm>
            <a:off x="0" y="5851525"/>
            <a:ext cx="1776413" cy="102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0"/>
            <a:ext cx="630238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8" name="ZoneTexte 6"/>
          <p:cNvSpPr txBox="1">
            <a:spLocks noChangeArrowheads="1"/>
          </p:cNvSpPr>
          <p:nvPr/>
        </p:nvSpPr>
        <p:spPr bwMode="auto">
          <a:xfrm rot="16200000">
            <a:off x="-2799556" y="3225007"/>
            <a:ext cx="6192837" cy="552450"/>
          </a:xfrm>
          <a:prstGeom prst="rect">
            <a:avLst/>
          </a:prstGeom>
          <a:solidFill>
            <a:srgbClr val="A3162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3000">
                <a:solidFill>
                  <a:schemeClr val="bg1"/>
                </a:solidFill>
                <a:latin typeface="Futura" panose="020B0506020204030204" pitchFamily="34"/>
              </a:rPr>
              <a:t>Connaître et protéger les insectes et leurs milieux</a:t>
            </a:r>
          </a:p>
        </p:txBody>
      </p:sp>
      <p:sp>
        <p:nvSpPr>
          <p:cNvPr id="17" name="Espace réservé du contenu 2"/>
          <p:cNvSpPr>
            <a:spLocks noGrp="1"/>
          </p:cNvSpPr>
          <p:nvPr>
            <p:ph idx="1"/>
          </p:nvPr>
        </p:nvSpPr>
        <p:spPr>
          <a:xfrm>
            <a:off x="2627784" y="1600200"/>
            <a:ext cx="6336704" cy="51411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 dirty="0"/>
          </a:p>
        </p:txBody>
      </p:sp>
      <p:sp>
        <p:nvSpPr>
          <p:cNvPr id="18" name="Titre 1"/>
          <p:cNvSpPr>
            <a:spLocks noGrp="1"/>
          </p:cNvSpPr>
          <p:nvPr>
            <p:ph type="title"/>
          </p:nvPr>
        </p:nvSpPr>
        <p:spPr>
          <a:xfrm>
            <a:off x="2699792" y="125760"/>
            <a:ext cx="5040560" cy="1143000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fr-FR"/>
              <a:t>Cliquez pour modifier le style du titre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2616856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7_Titre et contenu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11188" y="0"/>
            <a:ext cx="1908175" cy="6858000"/>
          </a:xfrm>
          <a:prstGeom prst="rect">
            <a:avLst/>
          </a:prstGeom>
          <a:solidFill>
            <a:srgbClr val="D9DA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pic>
        <p:nvPicPr>
          <p:cNvPr id="5" name="Picture 3" descr="C:\Users\Florence\Documents\Cours du soir\Logo_rouge_sur_blanc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2525" y="5688013"/>
            <a:ext cx="1300163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C:\Users\Florence\Documents\Cours du soir\Rhin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4"/>
          <a:stretch>
            <a:fillRect/>
          </a:stretch>
        </p:blipFill>
        <p:spPr bwMode="auto">
          <a:xfrm>
            <a:off x="0" y="5851525"/>
            <a:ext cx="1776413" cy="102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0"/>
            <a:ext cx="630238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8" name="ZoneTexte 6"/>
          <p:cNvSpPr txBox="1">
            <a:spLocks noChangeArrowheads="1"/>
          </p:cNvSpPr>
          <p:nvPr/>
        </p:nvSpPr>
        <p:spPr bwMode="auto">
          <a:xfrm rot="16200000">
            <a:off x="-2799556" y="3225007"/>
            <a:ext cx="6192837" cy="552450"/>
          </a:xfrm>
          <a:prstGeom prst="rect">
            <a:avLst/>
          </a:prstGeom>
          <a:solidFill>
            <a:srgbClr val="A3162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3000">
                <a:solidFill>
                  <a:schemeClr val="bg1"/>
                </a:solidFill>
                <a:latin typeface="Futura" panose="020B0506020204030204" pitchFamily="34"/>
              </a:rPr>
              <a:t>Connaître et protéger les insectes et leurs milieux</a:t>
            </a:r>
          </a:p>
        </p:txBody>
      </p:sp>
      <p:sp>
        <p:nvSpPr>
          <p:cNvPr id="17" name="Espace réservé du contenu 2"/>
          <p:cNvSpPr>
            <a:spLocks noGrp="1"/>
          </p:cNvSpPr>
          <p:nvPr>
            <p:ph idx="1"/>
          </p:nvPr>
        </p:nvSpPr>
        <p:spPr>
          <a:xfrm>
            <a:off x="2627784" y="1600200"/>
            <a:ext cx="6336704" cy="51411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 dirty="0"/>
          </a:p>
        </p:txBody>
      </p:sp>
      <p:sp>
        <p:nvSpPr>
          <p:cNvPr id="18" name="Titre 1"/>
          <p:cNvSpPr>
            <a:spLocks noGrp="1"/>
          </p:cNvSpPr>
          <p:nvPr>
            <p:ph type="title"/>
          </p:nvPr>
        </p:nvSpPr>
        <p:spPr>
          <a:xfrm>
            <a:off x="2699792" y="125760"/>
            <a:ext cx="5040560" cy="1143000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fr-FR"/>
              <a:t>Cliquez pour modifier le style du titre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4017813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8_Titre et contenu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11188" y="0"/>
            <a:ext cx="1908175" cy="6858000"/>
          </a:xfrm>
          <a:prstGeom prst="rect">
            <a:avLst/>
          </a:prstGeom>
          <a:solidFill>
            <a:srgbClr val="D9DA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pic>
        <p:nvPicPr>
          <p:cNvPr id="5" name="Picture 3" descr="C:\Users\Florence\Documents\Cours du soir\Logo_rouge_sur_blanc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2525" y="5688013"/>
            <a:ext cx="1300163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C:\Users\Florence\Documents\Cours du soir\Rhin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4"/>
          <a:stretch>
            <a:fillRect/>
          </a:stretch>
        </p:blipFill>
        <p:spPr bwMode="auto">
          <a:xfrm>
            <a:off x="0" y="5851525"/>
            <a:ext cx="1776413" cy="102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0"/>
            <a:ext cx="630238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8" name="ZoneTexte 6"/>
          <p:cNvSpPr txBox="1">
            <a:spLocks noChangeArrowheads="1"/>
          </p:cNvSpPr>
          <p:nvPr/>
        </p:nvSpPr>
        <p:spPr bwMode="auto">
          <a:xfrm rot="16200000">
            <a:off x="-2799556" y="3225007"/>
            <a:ext cx="6192837" cy="552450"/>
          </a:xfrm>
          <a:prstGeom prst="rect">
            <a:avLst/>
          </a:prstGeom>
          <a:solidFill>
            <a:srgbClr val="A3162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3000">
                <a:solidFill>
                  <a:schemeClr val="bg1"/>
                </a:solidFill>
                <a:latin typeface="Futura" panose="020B0506020204030204" pitchFamily="34"/>
              </a:rPr>
              <a:t>Connaître et protéger les insectes et leurs milieux</a:t>
            </a:r>
          </a:p>
        </p:txBody>
      </p:sp>
      <p:sp>
        <p:nvSpPr>
          <p:cNvPr id="17" name="Espace réservé du contenu 2"/>
          <p:cNvSpPr>
            <a:spLocks noGrp="1"/>
          </p:cNvSpPr>
          <p:nvPr>
            <p:ph idx="1"/>
          </p:nvPr>
        </p:nvSpPr>
        <p:spPr>
          <a:xfrm>
            <a:off x="2627784" y="1600200"/>
            <a:ext cx="6336704" cy="51411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 dirty="0"/>
          </a:p>
        </p:txBody>
      </p:sp>
      <p:sp>
        <p:nvSpPr>
          <p:cNvPr id="18" name="Titre 1"/>
          <p:cNvSpPr>
            <a:spLocks noGrp="1"/>
          </p:cNvSpPr>
          <p:nvPr>
            <p:ph type="title"/>
          </p:nvPr>
        </p:nvSpPr>
        <p:spPr>
          <a:xfrm>
            <a:off x="2699792" y="125760"/>
            <a:ext cx="5040560" cy="1143000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fr-FR"/>
              <a:t>Cliquez pour modifier le style du titre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7370032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9_Titre et contenu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11188" y="0"/>
            <a:ext cx="1908175" cy="6858000"/>
          </a:xfrm>
          <a:prstGeom prst="rect">
            <a:avLst/>
          </a:prstGeom>
          <a:solidFill>
            <a:srgbClr val="D9DA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pic>
        <p:nvPicPr>
          <p:cNvPr id="5" name="Picture 3" descr="C:\Users\Florence\Documents\Cours du soir\Logo_rouge_sur_blanc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2525" y="5688013"/>
            <a:ext cx="1300163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C:\Users\Florence\Documents\Cours du soir\Rhin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4"/>
          <a:stretch>
            <a:fillRect/>
          </a:stretch>
        </p:blipFill>
        <p:spPr bwMode="auto">
          <a:xfrm>
            <a:off x="0" y="5851525"/>
            <a:ext cx="1776413" cy="102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0"/>
            <a:ext cx="630238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8" name="ZoneTexte 6"/>
          <p:cNvSpPr txBox="1">
            <a:spLocks noChangeArrowheads="1"/>
          </p:cNvSpPr>
          <p:nvPr/>
        </p:nvSpPr>
        <p:spPr bwMode="auto">
          <a:xfrm rot="16200000">
            <a:off x="-2799556" y="3225007"/>
            <a:ext cx="6192837" cy="552450"/>
          </a:xfrm>
          <a:prstGeom prst="rect">
            <a:avLst/>
          </a:prstGeom>
          <a:solidFill>
            <a:srgbClr val="A3162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3000">
                <a:solidFill>
                  <a:schemeClr val="bg1"/>
                </a:solidFill>
                <a:latin typeface="Futura" panose="020B0506020204030204" pitchFamily="34"/>
              </a:rPr>
              <a:t>Connaître et protéger les insectes et leurs milieux</a:t>
            </a:r>
          </a:p>
        </p:txBody>
      </p:sp>
      <p:sp>
        <p:nvSpPr>
          <p:cNvPr id="17" name="Espace réservé du contenu 2"/>
          <p:cNvSpPr>
            <a:spLocks noGrp="1"/>
          </p:cNvSpPr>
          <p:nvPr>
            <p:ph idx="1"/>
          </p:nvPr>
        </p:nvSpPr>
        <p:spPr>
          <a:xfrm>
            <a:off x="2627784" y="1600200"/>
            <a:ext cx="6336704" cy="51411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 dirty="0"/>
          </a:p>
        </p:txBody>
      </p:sp>
      <p:sp>
        <p:nvSpPr>
          <p:cNvPr id="18" name="Titre 1"/>
          <p:cNvSpPr>
            <a:spLocks noGrp="1"/>
          </p:cNvSpPr>
          <p:nvPr>
            <p:ph type="title"/>
          </p:nvPr>
        </p:nvSpPr>
        <p:spPr>
          <a:xfrm>
            <a:off x="2699792" y="125760"/>
            <a:ext cx="5040560" cy="1143000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fr-FR"/>
              <a:t>Cliquez pour modifier le style du titre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8425332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0_Titre et contenu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11188" y="0"/>
            <a:ext cx="1908175" cy="6858000"/>
          </a:xfrm>
          <a:prstGeom prst="rect">
            <a:avLst/>
          </a:prstGeom>
          <a:solidFill>
            <a:srgbClr val="D9DA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pic>
        <p:nvPicPr>
          <p:cNvPr id="5" name="Picture 3" descr="C:\Users\Florence\Documents\Cours du soir\Logo_rouge_sur_blanc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2525" y="5688013"/>
            <a:ext cx="1300163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C:\Users\Florence\Documents\Cours du soir\Rhin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4"/>
          <a:stretch>
            <a:fillRect/>
          </a:stretch>
        </p:blipFill>
        <p:spPr bwMode="auto">
          <a:xfrm>
            <a:off x="0" y="5851525"/>
            <a:ext cx="1776413" cy="102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0"/>
            <a:ext cx="630238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8" name="ZoneTexte 6"/>
          <p:cNvSpPr txBox="1">
            <a:spLocks noChangeArrowheads="1"/>
          </p:cNvSpPr>
          <p:nvPr/>
        </p:nvSpPr>
        <p:spPr bwMode="auto">
          <a:xfrm rot="16200000">
            <a:off x="-2799556" y="3225007"/>
            <a:ext cx="6192837" cy="552450"/>
          </a:xfrm>
          <a:prstGeom prst="rect">
            <a:avLst/>
          </a:prstGeom>
          <a:solidFill>
            <a:srgbClr val="A3162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3000">
                <a:solidFill>
                  <a:schemeClr val="bg1"/>
                </a:solidFill>
                <a:latin typeface="Futura" panose="020B0506020204030204" pitchFamily="34"/>
              </a:rPr>
              <a:t>Connaître et protéger les insectes et leurs milieux</a:t>
            </a:r>
          </a:p>
        </p:txBody>
      </p:sp>
      <p:sp>
        <p:nvSpPr>
          <p:cNvPr id="17" name="Espace réservé du contenu 2"/>
          <p:cNvSpPr>
            <a:spLocks noGrp="1"/>
          </p:cNvSpPr>
          <p:nvPr>
            <p:ph idx="1"/>
          </p:nvPr>
        </p:nvSpPr>
        <p:spPr>
          <a:xfrm>
            <a:off x="2627784" y="1600200"/>
            <a:ext cx="6336704" cy="51411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 dirty="0"/>
          </a:p>
        </p:txBody>
      </p:sp>
      <p:sp>
        <p:nvSpPr>
          <p:cNvPr id="18" name="Titre 1"/>
          <p:cNvSpPr>
            <a:spLocks noGrp="1"/>
          </p:cNvSpPr>
          <p:nvPr>
            <p:ph type="title"/>
          </p:nvPr>
        </p:nvSpPr>
        <p:spPr>
          <a:xfrm>
            <a:off x="2699792" y="125760"/>
            <a:ext cx="5040560" cy="1143000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fr-FR"/>
              <a:t>Cliquez pour modifier le style du titre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1525837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C:\Users\Florence\Documents\Cours du soir\Logo_blanc_sur_roug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63" y="5157788"/>
            <a:ext cx="2174875" cy="143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oneTexte 3"/>
          <p:cNvSpPr txBox="1">
            <a:spLocks noChangeArrowheads="1"/>
          </p:cNvSpPr>
          <p:nvPr/>
        </p:nvSpPr>
        <p:spPr bwMode="auto">
          <a:xfrm>
            <a:off x="6156325" y="6021388"/>
            <a:ext cx="20161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fr-FR" altLang="fr-FR" sz="2400">
                <a:solidFill>
                  <a:schemeClr val="bg1"/>
                </a:solidFill>
                <a:latin typeface="Futura" panose="020B0506020204030204" pitchFamily="34"/>
              </a:rPr>
              <a:t>www.insectes.org</a:t>
            </a:r>
          </a:p>
        </p:txBody>
      </p:sp>
      <p:grpSp>
        <p:nvGrpSpPr>
          <p:cNvPr id="6" name="Groupe 16"/>
          <p:cNvGrpSpPr>
            <a:grpSpLocks/>
          </p:cNvGrpSpPr>
          <p:nvPr userDrawn="1"/>
        </p:nvGrpSpPr>
        <p:grpSpPr bwMode="auto">
          <a:xfrm>
            <a:off x="469900" y="293688"/>
            <a:ext cx="5192713" cy="3981450"/>
            <a:chOff x="470304" y="293115"/>
            <a:chExt cx="5191849" cy="3982274"/>
          </a:xfrm>
        </p:grpSpPr>
        <p:sp>
          <p:nvSpPr>
            <p:cNvPr id="7" name="Ellipse 6"/>
            <p:cNvSpPr/>
            <p:nvPr userDrawn="1"/>
          </p:nvSpPr>
          <p:spPr>
            <a:xfrm>
              <a:off x="498874" y="1379190"/>
              <a:ext cx="2849089" cy="285015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pic>
          <p:nvPicPr>
            <p:cNvPr id="8" name="Picture 2"/>
            <p:cNvPicPr>
              <a:picLocks noChangeAspect="1" noChangeArrowheads="1"/>
            </p:cNvPicPr>
            <p:nvPr userDrawn="1"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5791" y="2276872"/>
              <a:ext cx="2410065" cy="1283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2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 bwMode="auto">
            <a:xfrm>
              <a:off x="663568" y="3284984"/>
              <a:ext cx="740080" cy="5165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Picture 2"/>
            <p:cNvPicPr>
              <a:picLocks noChangeAspect="1" noChangeArrowheads="1"/>
            </p:cNvPicPr>
            <p:nvPr userDrawn="1"/>
          </p:nvPicPr>
          <p:blipFill>
            <a:blip r:embed="rId5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 bwMode="auto">
            <a:xfrm rot="2970871">
              <a:off x="345555" y="2579476"/>
              <a:ext cx="865871" cy="60437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Picture 2"/>
            <p:cNvPicPr>
              <a:picLocks noChangeAspect="1" noChangeArrowheads="1"/>
            </p:cNvPicPr>
            <p:nvPr userDrawn="1"/>
          </p:nvPicPr>
          <p:blipFill>
            <a:blip r:embed="rId6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 bwMode="auto">
            <a:xfrm rot="18900000">
              <a:off x="470304" y="3871242"/>
              <a:ext cx="579008" cy="4041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Picture 2"/>
            <p:cNvPicPr>
              <a:picLocks noChangeAspect="1" noChangeArrowheads="1"/>
            </p:cNvPicPr>
            <p:nvPr userDrawn="1"/>
          </p:nvPicPr>
          <p:blipFill>
            <a:blip r:embed="rId7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 bwMode="auto">
            <a:xfrm rot="19117862">
              <a:off x="1469573" y="3441717"/>
              <a:ext cx="1183107" cy="8258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Picture 2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96282" y="293115"/>
              <a:ext cx="865871" cy="6043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2"/>
            <p:cNvPicPr>
              <a:picLocks noChangeAspect="1" noChangeArrowheads="1"/>
            </p:cNvPicPr>
            <p:nvPr userDrawn="1"/>
          </p:nvPicPr>
          <p:blipFill>
            <a:blip r:embed="rId9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 bwMode="auto">
            <a:xfrm rot="18108685">
              <a:off x="1327426" y="993663"/>
              <a:ext cx="1989492" cy="138866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7" name="Picture 2"/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000000">
            <a:off x="1786731" y="5055394"/>
            <a:ext cx="866775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re 1"/>
          <p:cNvSpPr>
            <a:spLocks noGrp="1"/>
          </p:cNvSpPr>
          <p:nvPr>
            <p:ph type="ctrTitle"/>
          </p:nvPr>
        </p:nvSpPr>
        <p:spPr>
          <a:xfrm>
            <a:off x="3491880" y="2130425"/>
            <a:ext cx="4680520" cy="1470025"/>
          </a:xfrm>
        </p:spPr>
        <p:txBody>
          <a:bodyPr/>
          <a:lstStyle>
            <a:lvl1pPr algn="r">
              <a:defRPr/>
            </a:lvl1pPr>
          </a:lstStyle>
          <a:p>
            <a:r>
              <a:rPr lang="fr-FR"/>
              <a:t>Modifiez le style du titre</a:t>
            </a:r>
            <a:endParaRPr lang="fr-BE" dirty="0"/>
          </a:p>
        </p:txBody>
      </p:sp>
      <p:sp>
        <p:nvSpPr>
          <p:cNvPr id="10" name="Sous-titre 2"/>
          <p:cNvSpPr>
            <a:spLocks noGrp="1"/>
          </p:cNvSpPr>
          <p:nvPr>
            <p:ph type="subTitle" idx="1"/>
          </p:nvPr>
        </p:nvSpPr>
        <p:spPr>
          <a:xfrm>
            <a:off x="2995736" y="3861048"/>
            <a:ext cx="5176664" cy="216024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2947901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Users\Florence\Documents\Cours du soir\Logo_blanc_sur_rou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404813"/>
            <a:ext cx="3744913" cy="24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e 3"/>
          <p:cNvGrpSpPr>
            <a:grpSpLocks/>
          </p:cNvGrpSpPr>
          <p:nvPr userDrawn="1"/>
        </p:nvGrpSpPr>
        <p:grpSpPr bwMode="auto">
          <a:xfrm>
            <a:off x="258763" y="404813"/>
            <a:ext cx="7423150" cy="5692775"/>
            <a:chOff x="259231" y="404664"/>
            <a:chExt cx="7422938" cy="5693574"/>
          </a:xfrm>
        </p:grpSpPr>
        <p:sp>
          <p:nvSpPr>
            <p:cNvPr id="4" name="Ellipse 3"/>
            <p:cNvSpPr/>
            <p:nvPr userDrawn="1"/>
          </p:nvSpPr>
          <p:spPr>
            <a:xfrm>
              <a:off x="298917" y="2144808"/>
              <a:ext cx="3887677" cy="388833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pic>
          <p:nvPicPr>
            <p:cNvPr id="5" name="Picture 2"/>
            <p:cNvPicPr>
              <a:picLocks noChangeAspect="1" noChangeArrowheads="1"/>
            </p:cNvPicPr>
            <p:nvPr userDrawn="1"/>
          </p:nvPicPr>
          <p:blipFill>
            <a:blip r:embed="rId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 bwMode="auto">
            <a:xfrm>
              <a:off x="871205" y="4511760"/>
              <a:ext cx="1058114" cy="7385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Picture 2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 bwMode="auto">
            <a:xfrm rot="2970871">
              <a:off x="80875" y="3964263"/>
              <a:ext cx="1237961" cy="8640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Picture 2"/>
            <p:cNvPicPr>
              <a:picLocks noChangeAspect="1" noChangeArrowheads="1"/>
            </p:cNvPicPr>
            <p:nvPr userDrawn="1"/>
          </p:nvPicPr>
          <p:blipFill>
            <a:blip r:embed="rId5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 bwMode="auto">
            <a:xfrm rot="18900000">
              <a:off x="259231" y="5520417"/>
              <a:ext cx="827824" cy="5778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Picture 2"/>
            <p:cNvPicPr>
              <a:picLocks noChangeAspect="1" noChangeArrowheads="1"/>
            </p:cNvPicPr>
            <p:nvPr userDrawn="1"/>
          </p:nvPicPr>
          <p:blipFill>
            <a:blip r:embed="rId6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 bwMode="auto">
            <a:xfrm rot="19117862">
              <a:off x="1687915" y="4906313"/>
              <a:ext cx="1691522" cy="11806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Picture 2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44208" y="404664"/>
              <a:ext cx="1237961" cy="8640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2"/>
            <p:cNvPicPr>
              <a:picLocks noChangeAspect="1" noChangeArrowheads="1"/>
            </p:cNvPicPr>
            <p:nvPr userDrawn="1"/>
          </p:nvPicPr>
          <p:blipFill>
            <a:blip r:embed="rId6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 bwMode="auto">
            <a:xfrm rot="18108685">
              <a:off x="1171852" y="2156472"/>
              <a:ext cx="2844435" cy="1985414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5619274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Users\Florence\Documents\Cours du soir\Logo_blanc_sur_roug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404813"/>
            <a:ext cx="3744913" cy="24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e 10"/>
          <p:cNvGrpSpPr>
            <a:grpSpLocks/>
          </p:cNvGrpSpPr>
          <p:nvPr userDrawn="1"/>
        </p:nvGrpSpPr>
        <p:grpSpPr bwMode="auto">
          <a:xfrm>
            <a:off x="258763" y="404813"/>
            <a:ext cx="7423150" cy="5692775"/>
            <a:chOff x="259231" y="404664"/>
            <a:chExt cx="7422938" cy="5693574"/>
          </a:xfrm>
        </p:grpSpPr>
        <p:sp>
          <p:nvSpPr>
            <p:cNvPr id="4" name="Ellipse 3"/>
            <p:cNvSpPr/>
            <p:nvPr userDrawn="1"/>
          </p:nvSpPr>
          <p:spPr>
            <a:xfrm>
              <a:off x="298917" y="2144808"/>
              <a:ext cx="3887677" cy="388833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pic>
          <p:nvPicPr>
            <p:cNvPr id="5" name="Picture 2"/>
            <p:cNvPicPr>
              <a:picLocks noChangeAspect="1" noChangeArrowheads="1"/>
            </p:cNvPicPr>
            <p:nvPr userDrawn="1"/>
          </p:nvPicPr>
          <p:blipFill>
            <a:blip r:embed="rId3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 bwMode="auto">
            <a:xfrm>
              <a:off x="871205" y="4511760"/>
              <a:ext cx="1058114" cy="7385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Picture 2"/>
            <p:cNvPicPr>
              <a:picLocks noChangeAspect="1" noChangeArrowheads="1"/>
            </p:cNvPicPr>
            <p:nvPr userDrawn="1"/>
          </p:nvPicPr>
          <p:blipFill>
            <a:blip r:embed="rId4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 bwMode="auto">
            <a:xfrm rot="2970871">
              <a:off x="80875" y="3964263"/>
              <a:ext cx="1237961" cy="8640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Picture 2"/>
            <p:cNvPicPr>
              <a:picLocks noChangeAspect="1" noChangeArrowheads="1"/>
            </p:cNvPicPr>
            <p:nvPr userDrawn="1"/>
          </p:nvPicPr>
          <p:blipFill>
            <a:blip r:embed="rId5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 bwMode="auto">
            <a:xfrm rot="18900000">
              <a:off x="259231" y="5520417"/>
              <a:ext cx="827824" cy="5778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Picture 2"/>
            <p:cNvPicPr>
              <a:picLocks noChangeAspect="1" noChangeArrowheads="1"/>
            </p:cNvPicPr>
            <p:nvPr userDrawn="1"/>
          </p:nvPicPr>
          <p:blipFill>
            <a:blip r:embed="rId6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 bwMode="auto">
            <a:xfrm rot="19117862">
              <a:off x="1687915" y="4906313"/>
              <a:ext cx="1691522" cy="118068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Picture 2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44208" y="404664"/>
              <a:ext cx="1237961" cy="8640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2"/>
            <p:cNvPicPr>
              <a:picLocks noChangeAspect="1" noChangeArrowheads="1"/>
            </p:cNvPicPr>
            <p:nvPr userDrawn="1"/>
          </p:nvPicPr>
          <p:blipFill>
            <a:blip r:embed="rId6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 bwMode="auto">
            <a:xfrm rot="18108685">
              <a:off x="1171852" y="2156472"/>
              <a:ext cx="2844435" cy="1985414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8671064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24035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re et contenu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15888"/>
            <a:ext cx="1400175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0"/>
            <a:ext cx="630238" cy="6858000"/>
          </a:xfrm>
          <a:prstGeom prst="rect">
            <a:avLst/>
          </a:prstGeom>
          <a:solidFill>
            <a:srgbClr val="A316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8" name="Picture 3" descr="C:\Users\Florence\Documents\Cours du soir\Logo_rouge_sur_blanc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076427" y="6187805"/>
            <a:ext cx="886641" cy="620983"/>
          </a:xfrm>
          <a:prstGeom prst="rect">
            <a:avLst/>
          </a:prstGeom>
          <a:noFill/>
        </p:spPr>
      </p:pic>
      <p:sp>
        <p:nvSpPr>
          <p:cNvPr id="9" name="ZoneTexte 6"/>
          <p:cNvSpPr txBox="1">
            <a:spLocks noChangeArrowheads="1"/>
          </p:cNvSpPr>
          <p:nvPr/>
        </p:nvSpPr>
        <p:spPr bwMode="auto">
          <a:xfrm>
            <a:off x="2627313" y="6357938"/>
            <a:ext cx="504031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sz="1200" dirty="0">
                <a:solidFill>
                  <a:srgbClr val="7F7F7F"/>
                </a:solidFill>
                <a:latin typeface="Futura" panose="020B0506020204030204" pitchFamily="34"/>
              </a:rPr>
              <a:t>Formation « Détermination des Odonates niveau 1 » </a:t>
            </a:r>
            <a:endParaRPr lang="fr-FR" altLang="fr-FR" sz="1000" dirty="0">
              <a:solidFill>
                <a:srgbClr val="7F7F7F"/>
              </a:solidFill>
              <a:latin typeface="Futura" panose="020B0506020204030204" pitchFamily="34"/>
            </a:endParaRPr>
          </a:p>
        </p:txBody>
      </p:sp>
      <p:sp>
        <p:nvSpPr>
          <p:cNvPr id="10" name="ZoneTexte 7"/>
          <p:cNvSpPr txBox="1">
            <a:spLocks noChangeArrowheads="1"/>
          </p:cNvSpPr>
          <p:nvPr/>
        </p:nvSpPr>
        <p:spPr bwMode="auto">
          <a:xfrm rot="16200000">
            <a:off x="-3016250" y="3152776"/>
            <a:ext cx="6626225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sz="3000">
                <a:solidFill>
                  <a:schemeClr val="bg1"/>
                </a:solidFill>
                <a:latin typeface="Futura" panose="020B0506020204030204" pitchFamily="34"/>
              </a:rPr>
              <a:t>Systématique et détermination </a:t>
            </a:r>
          </a:p>
        </p:txBody>
      </p:sp>
      <p:pic>
        <p:nvPicPr>
          <p:cNvPr id="15" name="Picture 2" descr="http://www.mediaterra.fr/newsletter/images/stories/newsletter42/aten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550" y="6275388"/>
            <a:ext cx="93662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7378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re et contenu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15888"/>
            <a:ext cx="1400175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611188" y="0"/>
            <a:ext cx="1728787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 bwMode="auto">
          <a:xfrm>
            <a:off x="453719" y="5589240"/>
            <a:ext cx="1237961" cy="86409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/>
          <p:cNvSpPr/>
          <p:nvPr/>
        </p:nvSpPr>
        <p:spPr>
          <a:xfrm>
            <a:off x="0" y="0"/>
            <a:ext cx="630238" cy="6858000"/>
          </a:xfrm>
          <a:prstGeom prst="rect">
            <a:avLst/>
          </a:prstGeom>
          <a:solidFill>
            <a:srgbClr val="DE64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9" name="Picture 3" descr="C:\Users\Florence\Documents\Cours du soir\Logo_rouge_sur_blanc.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381103" y="6192393"/>
            <a:ext cx="886641" cy="620983"/>
          </a:xfrm>
          <a:prstGeom prst="rect">
            <a:avLst/>
          </a:prstGeom>
          <a:noFill/>
        </p:spPr>
      </p:pic>
      <p:sp>
        <p:nvSpPr>
          <p:cNvPr id="10" name="ZoneTexte 7"/>
          <p:cNvSpPr txBox="1">
            <a:spLocks noChangeArrowheads="1"/>
          </p:cNvSpPr>
          <p:nvPr userDrawn="1"/>
        </p:nvSpPr>
        <p:spPr bwMode="auto">
          <a:xfrm>
            <a:off x="2627313" y="6357938"/>
            <a:ext cx="5040312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sz="1200">
                <a:solidFill>
                  <a:srgbClr val="7F7F7F"/>
                </a:solidFill>
                <a:latin typeface="Futura" panose="020B0506020204030204" pitchFamily="34"/>
              </a:rPr>
              <a:t>Formation Aten 2014 « Détermination des Rhopalocères niveau 1 » </a:t>
            </a:r>
            <a:br>
              <a:rPr lang="fr-FR" altLang="fr-FR" sz="1200">
                <a:solidFill>
                  <a:srgbClr val="7F7F7F"/>
                </a:solidFill>
                <a:latin typeface="Futura" panose="020B0506020204030204" pitchFamily="34"/>
              </a:rPr>
            </a:br>
            <a:r>
              <a:rPr lang="fr-FR" altLang="fr-FR" sz="1000">
                <a:solidFill>
                  <a:srgbClr val="7F7F7F"/>
                </a:solidFill>
                <a:latin typeface="Futura" panose="020B0506020204030204" pitchFamily="34"/>
              </a:rPr>
              <a:t>Py (66) du 16 au 20 juin 2014 – Stéphane Jaulin &amp; Xavier Houard</a:t>
            </a:r>
          </a:p>
        </p:txBody>
      </p:sp>
      <p:pic>
        <p:nvPicPr>
          <p:cNvPr id="11" name="Picture 2" descr="http://www.mediaterra.fr/newsletter/images/stories/newsletter42/aten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550" y="6275388"/>
            <a:ext cx="93662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ZoneTexte 9"/>
          <p:cNvSpPr txBox="1">
            <a:spLocks noChangeArrowheads="1"/>
          </p:cNvSpPr>
          <p:nvPr userDrawn="1"/>
        </p:nvSpPr>
        <p:spPr bwMode="auto">
          <a:xfrm rot="16200000">
            <a:off x="-3011487" y="3148013"/>
            <a:ext cx="6616700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sz="3000">
                <a:solidFill>
                  <a:schemeClr val="bg1"/>
                </a:solidFill>
                <a:latin typeface="Futura" panose="020B0506020204030204" pitchFamily="34"/>
              </a:rPr>
              <a:t>Conservation, protection et gestion des Rhopalocères</a:t>
            </a:r>
          </a:p>
        </p:txBody>
      </p:sp>
      <p:sp>
        <p:nvSpPr>
          <p:cNvPr id="12" name="Espace réservé du contenu 2"/>
          <p:cNvSpPr>
            <a:spLocks noGrp="1"/>
          </p:cNvSpPr>
          <p:nvPr>
            <p:ph idx="1"/>
          </p:nvPr>
        </p:nvSpPr>
        <p:spPr>
          <a:xfrm>
            <a:off x="2627784" y="1484784"/>
            <a:ext cx="6264696" cy="475252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>
                    <a:lumMod val="10000"/>
                  </a:schemeClr>
                </a:solidFill>
              </a:defRPr>
            </a:lvl1pPr>
            <a:lvl2pPr>
              <a:defRPr>
                <a:solidFill>
                  <a:schemeClr val="bg2">
                    <a:lumMod val="10000"/>
                  </a:schemeClr>
                </a:solidFill>
              </a:defRPr>
            </a:lvl2pPr>
            <a:lvl3pPr>
              <a:defRPr>
                <a:solidFill>
                  <a:schemeClr val="bg2">
                    <a:lumMod val="10000"/>
                  </a:schemeClr>
                </a:solidFill>
              </a:defRPr>
            </a:lvl3pPr>
            <a:lvl4pPr>
              <a:defRPr>
                <a:solidFill>
                  <a:schemeClr val="bg2">
                    <a:lumMod val="10000"/>
                  </a:schemeClr>
                </a:solidFill>
              </a:defRPr>
            </a:lvl4pPr>
            <a:lvl5pPr>
              <a:defRPr>
                <a:solidFill>
                  <a:schemeClr val="bg2">
                    <a:lumMod val="10000"/>
                  </a:schemeClr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13" name="Titre 1"/>
          <p:cNvSpPr>
            <a:spLocks noGrp="1"/>
          </p:cNvSpPr>
          <p:nvPr>
            <p:ph type="title"/>
          </p:nvPr>
        </p:nvSpPr>
        <p:spPr>
          <a:xfrm>
            <a:off x="2627784" y="125760"/>
            <a:ext cx="6264696" cy="1143000"/>
          </a:xfrm>
        </p:spPr>
        <p:txBody>
          <a:bodyPr/>
          <a:lstStyle>
            <a:lvl1pPr>
              <a:defRPr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r>
              <a:rPr lang="fr-FR"/>
              <a:t>Cliquez pour modifier le style du titre</a:t>
            </a:r>
            <a:endParaRPr lang="fr-BE" dirty="0"/>
          </a:p>
        </p:txBody>
      </p:sp>
      <p:sp>
        <p:nvSpPr>
          <p:cNvPr id="14" name="Espace réservé du contenu 2"/>
          <p:cNvSpPr>
            <a:spLocks noGrp="1"/>
          </p:cNvSpPr>
          <p:nvPr>
            <p:ph sz="quarter" idx="10"/>
          </p:nvPr>
        </p:nvSpPr>
        <p:spPr>
          <a:xfrm>
            <a:off x="827584" y="354360"/>
            <a:ext cx="1296144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fr-FR" sz="1400" b="1" i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defRPr lang="fr-FR" sz="1400" b="1" i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lvl2pPr>
            <a:lvl3pPr>
              <a:defRPr lang="fr-FR" sz="1400" b="1" i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lvl3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2616232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Orthoptère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11188" y="0"/>
            <a:ext cx="1728787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630238" cy="6858000"/>
          </a:xfrm>
          <a:prstGeom prst="rect">
            <a:avLst/>
          </a:prstGeom>
          <a:solidFill>
            <a:srgbClr val="8CA5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7" name="ZoneTexte 4"/>
          <p:cNvSpPr txBox="1">
            <a:spLocks noChangeArrowheads="1"/>
          </p:cNvSpPr>
          <p:nvPr/>
        </p:nvSpPr>
        <p:spPr bwMode="auto">
          <a:xfrm rot="16200000">
            <a:off x="-3016250" y="3167063"/>
            <a:ext cx="66262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sz="2800">
                <a:solidFill>
                  <a:schemeClr val="bg1"/>
                </a:solidFill>
                <a:latin typeface="Futura" panose="020B0506020204030204" pitchFamily="34"/>
              </a:rPr>
              <a:t>Biologie, écologie et traits de vie des Rhopalocères</a:t>
            </a:r>
          </a:p>
        </p:txBody>
      </p:sp>
      <p:pic>
        <p:nvPicPr>
          <p:cNvPr id="8" name="Picture 3" descr="C:\Users\Florence\Documents\Cours du soir\Logo_rouge_sur_blanc.pn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381103" y="6192393"/>
            <a:ext cx="886641" cy="620983"/>
          </a:xfrm>
          <a:prstGeom prst="rect">
            <a:avLst/>
          </a:prstGeom>
          <a:noFill/>
        </p:spPr>
      </p:pic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 bwMode="auto">
          <a:xfrm>
            <a:off x="453719" y="5589240"/>
            <a:ext cx="1237961" cy="864096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ZoneTexte 7"/>
          <p:cNvSpPr txBox="1">
            <a:spLocks noChangeArrowheads="1"/>
          </p:cNvSpPr>
          <p:nvPr userDrawn="1"/>
        </p:nvSpPr>
        <p:spPr bwMode="auto">
          <a:xfrm>
            <a:off x="2627313" y="6357938"/>
            <a:ext cx="5040312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sz="1200">
                <a:solidFill>
                  <a:srgbClr val="7F7F7F"/>
                </a:solidFill>
                <a:latin typeface="Futura" panose="020B0506020204030204" pitchFamily="34"/>
              </a:rPr>
              <a:t>Formation Aten 2014 « Détermination des Rhopalocères niveau 1 » </a:t>
            </a:r>
            <a:br>
              <a:rPr lang="fr-FR" altLang="fr-FR" sz="1200">
                <a:solidFill>
                  <a:srgbClr val="7F7F7F"/>
                </a:solidFill>
                <a:latin typeface="Futura" panose="020B0506020204030204" pitchFamily="34"/>
              </a:rPr>
            </a:br>
            <a:r>
              <a:rPr lang="fr-FR" altLang="fr-FR" sz="1000">
                <a:solidFill>
                  <a:srgbClr val="7F7F7F"/>
                </a:solidFill>
                <a:latin typeface="Futura" panose="020B0506020204030204" pitchFamily="34"/>
              </a:rPr>
              <a:t>Py (66) du 16 au 20 juin 2014 – Stéphane Jaulin &amp; Xavier Houard</a:t>
            </a:r>
          </a:p>
        </p:txBody>
      </p:sp>
      <p:pic>
        <p:nvPicPr>
          <p:cNvPr id="11" name="Picture 2" descr="http://www.mediaterra.fr/newsletter/images/stories/newsletter42/aten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550" y="6275388"/>
            <a:ext cx="93662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re 1"/>
          <p:cNvSpPr>
            <a:spLocks noGrp="1"/>
          </p:cNvSpPr>
          <p:nvPr>
            <p:ph type="title"/>
          </p:nvPr>
        </p:nvSpPr>
        <p:spPr>
          <a:xfrm>
            <a:off x="2627784" y="125760"/>
            <a:ext cx="6264696" cy="1143000"/>
          </a:xfrm>
        </p:spPr>
        <p:txBody>
          <a:bodyPr/>
          <a:lstStyle>
            <a:lvl1pPr>
              <a:defRPr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r>
              <a:rPr lang="fr-FR"/>
              <a:t>Cliquez pour modifier le style du titre</a:t>
            </a:r>
            <a:endParaRPr lang="fr-BE" dirty="0"/>
          </a:p>
        </p:txBody>
      </p:sp>
      <p:sp>
        <p:nvSpPr>
          <p:cNvPr id="14" name="Espace réservé du contenu 2"/>
          <p:cNvSpPr>
            <a:spLocks noGrp="1"/>
          </p:cNvSpPr>
          <p:nvPr>
            <p:ph idx="1"/>
          </p:nvPr>
        </p:nvSpPr>
        <p:spPr>
          <a:xfrm>
            <a:off x="2627784" y="1484784"/>
            <a:ext cx="6264696" cy="475252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>
                    <a:lumMod val="10000"/>
                  </a:schemeClr>
                </a:solidFill>
              </a:defRPr>
            </a:lvl1pPr>
            <a:lvl2pPr>
              <a:defRPr>
                <a:solidFill>
                  <a:schemeClr val="bg2">
                    <a:lumMod val="10000"/>
                  </a:schemeClr>
                </a:solidFill>
              </a:defRPr>
            </a:lvl2pPr>
            <a:lvl3pPr>
              <a:defRPr>
                <a:solidFill>
                  <a:schemeClr val="bg2">
                    <a:lumMod val="10000"/>
                  </a:schemeClr>
                </a:solidFill>
              </a:defRPr>
            </a:lvl3pPr>
            <a:lvl4pPr>
              <a:defRPr>
                <a:solidFill>
                  <a:schemeClr val="bg2">
                    <a:lumMod val="10000"/>
                  </a:schemeClr>
                </a:solidFill>
              </a:defRPr>
            </a:lvl4pPr>
            <a:lvl5pPr>
              <a:defRPr>
                <a:solidFill>
                  <a:schemeClr val="bg2">
                    <a:lumMod val="10000"/>
                  </a:schemeClr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0"/>
          </p:nvPr>
        </p:nvSpPr>
        <p:spPr>
          <a:xfrm>
            <a:off x="827584" y="354360"/>
            <a:ext cx="1296144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fr-FR" sz="1400" b="1" i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defRPr lang="fr-FR" sz="1400" b="1" i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lvl2pPr>
            <a:lvl3pPr>
              <a:defRPr lang="fr-FR" sz="1400" b="1" i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lvl3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1485970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15888"/>
            <a:ext cx="1400175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611188" y="0"/>
            <a:ext cx="1728787" cy="6858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630238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8" name="ZoneTexte 5"/>
          <p:cNvSpPr txBox="1">
            <a:spLocks noChangeArrowheads="1"/>
          </p:cNvSpPr>
          <p:nvPr/>
        </p:nvSpPr>
        <p:spPr bwMode="auto">
          <a:xfrm rot="16200000">
            <a:off x="-3011487" y="3148013"/>
            <a:ext cx="6616700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sz="3000">
                <a:solidFill>
                  <a:schemeClr val="bg1"/>
                </a:solidFill>
                <a:latin typeface="Futura" panose="020B0506020204030204" pitchFamily="34"/>
              </a:rPr>
              <a:t>Inventaires, diagnostics et suivi des Rhopalocères</a:t>
            </a:r>
          </a:p>
        </p:txBody>
      </p:sp>
      <p:pic>
        <p:nvPicPr>
          <p:cNvPr id="9" name="Picture 3" descr="C:\Users\Florence\Documents\Cours du soir\Logo_rouge_sur_blanc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381103" y="6192393"/>
            <a:ext cx="886641" cy="620983"/>
          </a:xfrm>
          <a:prstGeom prst="rect">
            <a:avLst/>
          </a:prstGeom>
          <a:noFill/>
        </p:spPr>
      </p:pic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 bwMode="auto">
          <a:xfrm>
            <a:off x="453719" y="5589240"/>
            <a:ext cx="1237961" cy="864096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ZoneTexte 8"/>
          <p:cNvSpPr txBox="1">
            <a:spLocks noChangeArrowheads="1"/>
          </p:cNvSpPr>
          <p:nvPr userDrawn="1"/>
        </p:nvSpPr>
        <p:spPr bwMode="auto">
          <a:xfrm>
            <a:off x="2627313" y="6357938"/>
            <a:ext cx="5040312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fr-FR" altLang="fr-FR" sz="1200">
                <a:solidFill>
                  <a:srgbClr val="7F7F7F"/>
                </a:solidFill>
                <a:latin typeface="Futura" panose="020B0506020204030204" pitchFamily="34"/>
              </a:rPr>
              <a:t>Formation Aten 2014 « Détermination des Rhopalocères niveau 1 » </a:t>
            </a:r>
            <a:br>
              <a:rPr lang="fr-FR" altLang="fr-FR" sz="1200">
                <a:solidFill>
                  <a:srgbClr val="7F7F7F"/>
                </a:solidFill>
                <a:latin typeface="Futura" panose="020B0506020204030204" pitchFamily="34"/>
              </a:rPr>
            </a:br>
            <a:r>
              <a:rPr lang="fr-FR" altLang="fr-FR" sz="1000">
                <a:solidFill>
                  <a:srgbClr val="7F7F7F"/>
                </a:solidFill>
                <a:latin typeface="Futura" panose="020B0506020204030204" pitchFamily="34"/>
              </a:rPr>
              <a:t>Py (66) du 16 au 20 juin 2014 – Stéphane Jaulin &amp; Xavier Houard</a:t>
            </a:r>
          </a:p>
        </p:txBody>
      </p:sp>
      <p:pic>
        <p:nvPicPr>
          <p:cNvPr id="12" name="Picture 2" descr="http://www.mediaterra.fr/newsletter/images/stories/newsletter42/aten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550" y="6275388"/>
            <a:ext cx="936625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Espace réservé du contenu 2"/>
          <p:cNvSpPr>
            <a:spLocks noGrp="1"/>
          </p:cNvSpPr>
          <p:nvPr>
            <p:ph idx="1"/>
          </p:nvPr>
        </p:nvSpPr>
        <p:spPr>
          <a:xfrm>
            <a:off x="2627784" y="1484784"/>
            <a:ext cx="6264696" cy="475252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>
                    <a:lumMod val="10000"/>
                  </a:schemeClr>
                </a:solidFill>
              </a:defRPr>
            </a:lvl1pPr>
            <a:lvl2pPr>
              <a:defRPr>
                <a:solidFill>
                  <a:schemeClr val="bg2">
                    <a:lumMod val="10000"/>
                  </a:schemeClr>
                </a:solidFill>
              </a:defRPr>
            </a:lvl2pPr>
            <a:lvl3pPr>
              <a:defRPr>
                <a:solidFill>
                  <a:schemeClr val="bg2">
                    <a:lumMod val="10000"/>
                  </a:schemeClr>
                </a:solidFill>
              </a:defRPr>
            </a:lvl3pPr>
            <a:lvl4pPr>
              <a:defRPr>
                <a:solidFill>
                  <a:schemeClr val="bg2">
                    <a:lumMod val="10000"/>
                  </a:schemeClr>
                </a:solidFill>
              </a:defRPr>
            </a:lvl4pPr>
            <a:lvl5pPr>
              <a:defRPr>
                <a:solidFill>
                  <a:schemeClr val="bg2">
                    <a:lumMod val="10000"/>
                  </a:schemeClr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</p:txBody>
      </p:sp>
      <p:sp>
        <p:nvSpPr>
          <p:cNvPr id="18" name="Titre 1"/>
          <p:cNvSpPr>
            <a:spLocks noGrp="1"/>
          </p:cNvSpPr>
          <p:nvPr>
            <p:ph type="title"/>
          </p:nvPr>
        </p:nvSpPr>
        <p:spPr>
          <a:xfrm>
            <a:off x="2627784" y="125760"/>
            <a:ext cx="6264696" cy="1143000"/>
          </a:xfrm>
        </p:spPr>
        <p:txBody>
          <a:bodyPr/>
          <a:lstStyle>
            <a:lvl1pPr>
              <a:defRPr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r>
              <a:rPr lang="fr-FR"/>
              <a:t>Cliquez pour modifier le style du titre</a:t>
            </a:r>
            <a:endParaRPr lang="fr-BE" dirty="0"/>
          </a:p>
        </p:txBody>
      </p:sp>
      <p:sp>
        <p:nvSpPr>
          <p:cNvPr id="19" name="Espace réservé du contenu 2"/>
          <p:cNvSpPr>
            <a:spLocks noGrp="1"/>
          </p:cNvSpPr>
          <p:nvPr>
            <p:ph sz="quarter" idx="10"/>
          </p:nvPr>
        </p:nvSpPr>
        <p:spPr>
          <a:xfrm>
            <a:off x="827584" y="354360"/>
            <a:ext cx="1296144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fr-FR" sz="1400" b="1" i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defRPr lang="fr-FR" sz="1400" b="1" i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lvl2pPr>
            <a:lvl3pPr>
              <a:defRPr lang="fr-FR" sz="1400" b="1" i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lvl3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8675514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re et contenu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11188" y="0"/>
            <a:ext cx="1908175" cy="6858000"/>
          </a:xfrm>
          <a:prstGeom prst="rect">
            <a:avLst/>
          </a:prstGeom>
          <a:solidFill>
            <a:srgbClr val="D9DA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pic>
        <p:nvPicPr>
          <p:cNvPr id="5" name="Picture 3" descr="C:\Users\Florence\Documents\Cours du soir\Logo_rouge_sur_blanc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2525" y="5688013"/>
            <a:ext cx="1300163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C:\Users\Florence\Documents\Cours du soir\Rhin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4"/>
          <a:stretch>
            <a:fillRect/>
          </a:stretch>
        </p:blipFill>
        <p:spPr bwMode="auto">
          <a:xfrm>
            <a:off x="0" y="5851525"/>
            <a:ext cx="1776413" cy="102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0"/>
            <a:ext cx="630238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8" name="ZoneTexte 6"/>
          <p:cNvSpPr txBox="1">
            <a:spLocks noChangeArrowheads="1"/>
          </p:cNvSpPr>
          <p:nvPr/>
        </p:nvSpPr>
        <p:spPr bwMode="auto">
          <a:xfrm rot="16200000">
            <a:off x="-2799556" y="3225007"/>
            <a:ext cx="6192837" cy="552450"/>
          </a:xfrm>
          <a:prstGeom prst="rect">
            <a:avLst/>
          </a:prstGeom>
          <a:solidFill>
            <a:srgbClr val="A3162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fr-FR" sz="3000" dirty="0">
                <a:solidFill>
                  <a:schemeClr val="bg1"/>
                </a:solidFill>
                <a:latin typeface="Futura" panose="020B0506020204030204" pitchFamily="34"/>
              </a:rPr>
              <a:t>Connaître et protéger les insectes et leurs milieux</a:t>
            </a:r>
          </a:p>
        </p:txBody>
      </p:sp>
      <p:sp>
        <p:nvSpPr>
          <p:cNvPr id="17" name="Espace réservé du contenu 2"/>
          <p:cNvSpPr>
            <a:spLocks noGrp="1"/>
          </p:cNvSpPr>
          <p:nvPr>
            <p:ph idx="1"/>
          </p:nvPr>
        </p:nvSpPr>
        <p:spPr>
          <a:xfrm>
            <a:off x="2627784" y="1600200"/>
            <a:ext cx="6336704" cy="51411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 dirty="0"/>
          </a:p>
        </p:txBody>
      </p:sp>
      <p:sp>
        <p:nvSpPr>
          <p:cNvPr id="18" name="Titre 1"/>
          <p:cNvSpPr>
            <a:spLocks noGrp="1"/>
          </p:cNvSpPr>
          <p:nvPr>
            <p:ph type="title"/>
          </p:nvPr>
        </p:nvSpPr>
        <p:spPr>
          <a:xfrm>
            <a:off x="2699792" y="125760"/>
            <a:ext cx="5040560" cy="1143000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fr-FR"/>
              <a:t>Cliquez pour modifier le style du titre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9658296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211638" y="4365625"/>
            <a:ext cx="471646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 style du titre</a:t>
            </a:r>
            <a:endParaRPr lang="fr-BE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08" r:id="rId4"/>
    <p:sldLayoutId id="2147483712" r:id="rId5"/>
    <p:sldLayoutId id="2147483713" r:id="rId6"/>
    <p:sldLayoutId id="2147483714" r:id="rId7"/>
    <p:sldLayoutId id="2147483715" r:id="rId8"/>
    <p:sldLayoutId id="2147483718" r:id="rId9"/>
    <p:sldLayoutId id="2147483719" r:id="rId10"/>
    <p:sldLayoutId id="2147483720" r:id="rId11"/>
    <p:sldLayoutId id="2147483721" r:id="rId12"/>
    <p:sldLayoutId id="2147483722" r:id="rId13"/>
    <p:sldLayoutId id="2147483723" r:id="rId14"/>
    <p:sldLayoutId id="2147483724" r:id="rId15"/>
    <p:sldLayoutId id="2147483725" r:id="rId16"/>
    <p:sldLayoutId id="2147483726" r:id="rId17"/>
    <p:sldLayoutId id="2147483727" r:id="rId18"/>
    <p:sldLayoutId id="2147483728" r:id="rId19"/>
    <p:sldLayoutId id="2147483729" r:id="rId20"/>
    <p:sldLayoutId id="2147483730" r:id="rId21"/>
    <p:sldLayoutId id="2147483731" r:id="rId22"/>
    <p:sldLayoutId id="2147483732" r:id="rId23"/>
    <p:sldLayoutId id="2147483733" r:id="rId24"/>
    <p:sldLayoutId id="2147483734" r:id="rId25"/>
    <p:sldLayoutId id="2147483735" r:id="rId2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F2F2F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2F2F2"/>
          </a:solidFill>
          <a:latin typeface="Futura" pitchFamily="34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2F2F2"/>
          </a:solidFill>
          <a:latin typeface="Futura" pitchFamily="34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2F2F2"/>
          </a:solidFill>
          <a:latin typeface="Futura" pitchFamily="34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2F2F2"/>
          </a:solidFill>
          <a:latin typeface="Futura" pitchFamily="34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211638" y="4365625"/>
            <a:ext cx="471646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 style du titre</a:t>
            </a:r>
            <a:endParaRPr lang="fr-BE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F2F2F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2F2F2"/>
          </a:solidFill>
          <a:latin typeface="Futura" pitchFamily="34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2F2F2"/>
          </a:solidFill>
          <a:latin typeface="Futura" pitchFamily="34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2F2F2"/>
          </a:solidFill>
          <a:latin typeface="Futura" pitchFamily="34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2F2F2"/>
          </a:solidFill>
          <a:latin typeface="Futura" pitchFamily="34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5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ctrTitle"/>
          </p:nvPr>
        </p:nvSpPr>
        <p:spPr/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eaLnBrk="1" hangingPunct="1">
              <a:defRPr/>
            </a:pPr>
            <a:r>
              <a:rPr lang="fr-FR" dirty="0"/>
              <a:t>Formation détermination des Odonates</a:t>
            </a:r>
            <a:br>
              <a:rPr lang="fr-FR" dirty="0"/>
            </a:br>
            <a:r>
              <a:rPr lang="fr-FR" dirty="0"/>
              <a:t>niveau 1</a:t>
            </a:r>
            <a:endParaRPr lang="fr-BE" dirty="0"/>
          </a:p>
        </p:txBody>
      </p:sp>
      <p:sp>
        <p:nvSpPr>
          <p:cNvPr id="12291" name="Sous-titre 2"/>
          <p:cNvSpPr>
            <a:spLocks noGrp="1"/>
          </p:cNvSpPr>
          <p:nvPr>
            <p:ph type="subTitle" idx="1"/>
          </p:nvPr>
        </p:nvSpPr>
        <p:spPr bwMode="auto">
          <a:xfrm>
            <a:off x="3635896" y="5013176"/>
            <a:ext cx="5256584" cy="10081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Font typeface="Arial" panose="020B0604020202020204" pitchFamily="34" charset="0"/>
              <a:buNone/>
            </a:pPr>
            <a:r>
              <a:rPr lang="fr-FR" altLang="fr-FR" dirty="0">
                <a:solidFill>
                  <a:srgbClr val="9A9A9A"/>
                </a:solidFill>
              </a:rPr>
              <a:t>Stéphane Jaulin</a:t>
            </a:r>
          </a:p>
          <a:p>
            <a:pPr>
              <a:buFont typeface="Arial" panose="020B0604020202020204" pitchFamily="34" charset="0"/>
              <a:buNone/>
            </a:pPr>
            <a:endParaRPr lang="fr-FR" altLang="fr-FR" dirty="0">
              <a:solidFill>
                <a:srgbClr val="9A9A9A"/>
              </a:solidFill>
            </a:endParaRPr>
          </a:p>
          <a:p>
            <a:pPr>
              <a:buFont typeface="Arial" panose="020B0604020202020204" pitchFamily="34" charset="0"/>
              <a:buNone/>
            </a:pPr>
            <a:endParaRPr lang="fr-BE" altLang="fr-FR" dirty="0">
              <a:solidFill>
                <a:srgbClr val="9A9A9A"/>
              </a:solidFill>
            </a:endParaRP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086B4005-9900-D0FA-CB78-226651B1AB90}"/>
              </a:ext>
            </a:extLst>
          </p:cNvPr>
          <p:cNvSpPr txBox="1">
            <a:spLocks/>
          </p:cNvSpPr>
          <p:nvPr/>
        </p:nvSpPr>
        <p:spPr bwMode="auto">
          <a:xfrm>
            <a:off x="2699792" y="3523999"/>
            <a:ext cx="67691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F2F2F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2F2F2"/>
                </a:solidFill>
                <a:latin typeface="Futura" pitchFamily="34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2F2F2"/>
                </a:solidFill>
                <a:latin typeface="Futura" pitchFamily="34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2F2F2"/>
                </a:solidFill>
                <a:latin typeface="Futura" pitchFamily="34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2F2F2"/>
                </a:solidFill>
                <a:latin typeface="Futura" pitchFamily="34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fr-FR" altLang="fr-FR" sz="2400" i="1" dirty="0"/>
              <a:t>Travaux dirigés  </a:t>
            </a:r>
          </a:p>
          <a:p>
            <a:pPr eaLnBrk="1" hangingPunct="1"/>
            <a:r>
              <a:rPr lang="fr-FR" altLang="fr-FR" sz="2400" i="1" dirty="0"/>
              <a:t>Identification des Libellules et des demoiselles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11188" y="0"/>
            <a:ext cx="244792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6696075" y="5256213"/>
            <a:ext cx="2447925" cy="16017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/>
          </a:p>
        </p:txBody>
      </p:sp>
      <p:pic>
        <p:nvPicPr>
          <p:cNvPr id="34820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5" t="39500" r="35037" b="24800"/>
          <a:stretch>
            <a:fillRect/>
          </a:stretch>
        </p:blipFill>
        <p:spPr bwMode="auto">
          <a:xfrm>
            <a:off x="5508625" y="908050"/>
            <a:ext cx="2952750" cy="244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513" y="1916113"/>
            <a:ext cx="4032250" cy="316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12" t="28349" r="27551" b="11803"/>
          <a:stretch>
            <a:fillRect/>
          </a:stretch>
        </p:blipFill>
        <p:spPr bwMode="auto">
          <a:xfrm>
            <a:off x="5508625" y="3519488"/>
            <a:ext cx="2830513" cy="233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2396317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11188" y="0"/>
            <a:ext cx="244792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6696075" y="5256213"/>
            <a:ext cx="2447925" cy="16017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/>
          </a:p>
        </p:txBody>
      </p:sp>
      <p:pic>
        <p:nvPicPr>
          <p:cNvPr id="35844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51" b="21651"/>
          <a:stretch>
            <a:fillRect/>
          </a:stretch>
        </p:blipFill>
        <p:spPr bwMode="auto">
          <a:xfrm>
            <a:off x="1490663" y="620713"/>
            <a:ext cx="4321175" cy="338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51"/>
          <a:stretch>
            <a:fillRect/>
          </a:stretch>
        </p:blipFill>
        <p:spPr bwMode="auto">
          <a:xfrm>
            <a:off x="5954713" y="620713"/>
            <a:ext cx="2376487" cy="471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6" name="Imag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7825" y="4175125"/>
            <a:ext cx="2894013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9354299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11188" y="0"/>
            <a:ext cx="244792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6696075" y="5256213"/>
            <a:ext cx="2447925" cy="16017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/>
          </a:p>
        </p:txBody>
      </p:sp>
      <p:pic>
        <p:nvPicPr>
          <p:cNvPr id="36868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99" t="5901" b="9052"/>
          <a:stretch>
            <a:fillRect/>
          </a:stretch>
        </p:blipFill>
        <p:spPr bwMode="auto">
          <a:xfrm>
            <a:off x="4500563" y="260350"/>
            <a:ext cx="1631950" cy="309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61" t="33075" r="22040" b="23219"/>
          <a:stretch>
            <a:fillRect/>
          </a:stretch>
        </p:blipFill>
        <p:spPr bwMode="auto">
          <a:xfrm>
            <a:off x="900113" y="260350"/>
            <a:ext cx="3455987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0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88" t="17451" r="19289" b="32150"/>
          <a:stretch>
            <a:fillRect/>
          </a:stretch>
        </p:blipFill>
        <p:spPr bwMode="auto">
          <a:xfrm>
            <a:off x="1358900" y="3068638"/>
            <a:ext cx="2997200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1" name="Imag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" t="32909" b="21843"/>
          <a:stretch>
            <a:fillRect/>
          </a:stretch>
        </p:blipFill>
        <p:spPr bwMode="auto">
          <a:xfrm>
            <a:off x="4500563" y="3500438"/>
            <a:ext cx="4572000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0831862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11188" y="0"/>
            <a:ext cx="244792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6696075" y="5256213"/>
            <a:ext cx="2447925" cy="16017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/>
          </a:p>
        </p:txBody>
      </p:sp>
      <p:pic>
        <p:nvPicPr>
          <p:cNvPr id="3789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5263" y="1052513"/>
            <a:ext cx="3611562" cy="270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1052513"/>
            <a:ext cx="3611563" cy="270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4" name="Imag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67"/>
          <a:stretch>
            <a:fillRect/>
          </a:stretch>
        </p:blipFill>
        <p:spPr bwMode="auto">
          <a:xfrm>
            <a:off x="2460625" y="3933825"/>
            <a:ext cx="1871663" cy="234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5" name="Imag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5163" y="3933825"/>
            <a:ext cx="2790825" cy="209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4590353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11188" y="0"/>
            <a:ext cx="244792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6696075" y="5256213"/>
            <a:ext cx="2447925" cy="16017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/>
          </a:p>
        </p:txBody>
      </p:sp>
      <p:pic>
        <p:nvPicPr>
          <p:cNvPr id="38916" name="Imag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850900"/>
            <a:ext cx="4516438" cy="301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Imag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38"/>
          <a:stretch>
            <a:fillRect/>
          </a:stretch>
        </p:blipFill>
        <p:spPr bwMode="auto">
          <a:xfrm>
            <a:off x="6156325" y="836613"/>
            <a:ext cx="1563688" cy="304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8" name="Imag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04" t="38010" r="31586" b="-2"/>
          <a:stretch>
            <a:fillRect/>
          </a:stretch>
        </p:blipFill>
        <p:spPr bwMode="auto">
          <a:xfrm>
            <a:off x="1465263" y="4021138"/>
            <a:ext cx="2592387" cy="234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9" name="Imag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68" t="21564" r="10146"/>
          <a:stretch>
            <a:fillRect/>
          </a:stretch>
        </p:blipFill>
        <p:spPr bwMode="auto">
          <a:xfrm>
            <a:off x="7291388" y="4033838"/>
            <a:ext cx="1584325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0" name="Imag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350" y="4041775"/>
            <a:ext cx="2935288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622437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11188" y="0"/>
            <a:ext cx="244792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6696075" y="5256213"/>
            <a:ext cx="2447925" cy="16017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/>
          </a:p>
        </p:txBody>
      </p:sp>
      <p:pic>
        <p:nvPicPr>
          <p:cNvPr id="39940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476672"/>
            <a:ext cx="3279775" cy="218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30200"/>
            <a:ext cx="3406775" cy="511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2" name="Imag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4575" y="2849985"/>
            <a:ext cx="2254250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8249508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11188" y="0"/>
            <a:ext cx="244792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6696075" y="5256213"/>
            <a:ext cx="2447925" cy="16017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/>
          </a:p>
        </p:txBody>
      </p:sp>
      <p:pic>
        <p:nvPicPr>
          <p:cNvPr id="40964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1525588"/>
            <a:ext cx="2233613" cy="167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12" t="28349" r="8652" b="4453"/>
          <a:stretch>
            <a:fillRect/>
          </a:stretch>
        </p:blipFill>
        <p:spPr bwMode="auto">
          <a:xfrm>
            <a:off x="5651500" y="3357563"/>
            <a:ext cx="2562225" cy="237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1966913"/>
            <a:ext cx="3803650" cy="285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8255877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11188" y="0"/>
            <a:ext cx="244792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6696075" y="5256213"/>
            <a:ext cx="2447925" cy="16017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/>
          </a:p>
        </p:txBody>
      </p:sp>
      <p:pic>
        <p:nvPicPr>
          <p:cNvPr id="41988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333375"/>
            <a:ext cx="6875462" cy="458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6409694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11188" y="0"/>
            <a:ext cx="244792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6696075" y="5256213"/>
            <a:ext cx="2447925" cy="16017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/>
          </a:p>
        </p:txBody>
      </p:sp>
      <p:pic>
        <p:nvPicPr>
          <p:cNvPr id="4301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74" y="44624"/>
            <a:ext cx="4807421" cy="6264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7140773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11188" y="0"/>
            <a:ext cx="244792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6696075" y="5256213"/>
            <a:ext cx="2447925" cy="16017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/>
          </a:p>
        </p:txBody>
      </p:sp>
      <p:pic>
        <p:nvPicPr>
          <p:cNvPr id="25605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282575"/>
            <a:ext cx="2679700" cy="357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Imag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9988" y="4032250"/>
            <a:ext cx="2846387" cy="2134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Imag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49" y="2132856"/>
            <a:ext cx="2843213" cy="213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8" name="Imag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12" r="12036"/>
          <a:stretch>
            <a:fillRect/>
          </a:stretch>
        </p:blipFill>
        <p:spPr bwMode="auto">
          <a:xfrm>
            <a:off x="6556375" y="139700"/>
            <a:ext cx="2520950" cy="371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9955492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11188" y="0"/>
            <a:ext cx="244792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6696075" y="5256213"/>
            <a:ext cx="2447925" cy="16017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/>
          </a:p>
        </p:txBody>
      </p:sp>
      <p:pic>
        <p:nvPicPr>
          <p:cNvPr id="2765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00" y="764704"/>
            <a:ext cx="3924300" cy="261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0" t="28999"/>
          <a:stretch>
            <a:fillRect/>
          </a:stretch>
        </p:blipFill>
        <p:spPr bwMode="auto">
          <a:xfrm>
            <a:off x="4800600" y="1267942"/>
            <a:ext cx="4211638" cy="2649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89" b="16402"/>
          <a:stretch>
            <a:fillRect/>
          </a:stretch>
        </p:blipFill>
        <p:spPr bwMode="auto">
          <a:xfrm>
            <a:off x="1525588" y="3549179"/>
            <a:ext cx="3135312" cy="243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Imag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8" t="31499" r="388" b="17052"/>
          <a:stretch>
            <a:fillRect/>
          </a:stretch>
        </p:blipFill>
        <p:spPr bwMode="auto">
          <a:xfrm>
            <a:off x="4800600" y="4079404"/>
            <a:ext cx="3567113" cy="137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7415437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11188" y="0"/>
            <a:ext cx="244792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6696075" y="5256213"/>
            <a:ext cx="2447925" cy="16017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/>
          </a:p>
        </p:txBody>
      </p:sp>
      <p:pic>
        <p:nvPicPr>
          <p:cNvPr id="28676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73" r="13699" b="4710"/>
          <a:stretch>
            <a:fillRect/>
          </a:stretch>
        </p:blipFill>
        <p:spPr bwMode="auto">
          <a:xfrm>
            <a:off x="1133639" y="1224285"/>
            <a:ext cx="1873250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6570" y="603572"/>
            <a:ext cx="3130550" cy="234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Imag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1903" y="3087261"/>
            <a:ext cx="2355850" cy="314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9" name="Imag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068960"/>
            <a:ext cx="3324225" cy="249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4235922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11188" y="0"/>
            <a:ext cx="244792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6696075" y="5256213"/>
            <a:ext cx="2447925" cy="16017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/>
          </a:p>
        </p:txBody>
      </p:sp>
      <p:pic>
        <p:nvPicPr>
          <p:cNvPr id="29700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125538"/>
            <a:ext cx="4503737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1916113"/>
            <a:ext cx="2808288" cy="421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6881847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11188" y="0"/>
            <a:ext cx="244792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6696075" y="5256213"/>
            <a:ext cx="2447925" cy="16017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/>
          </a:p>
        </p:txBody>
      </p:sp>
      <p:pic>
        <p:nvPicPr>
          <p:cNvPr id="30724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6325" y="260350"/>
            <a:ext cx="4349750" cy="328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3644900"/>
            <a:ext cx="3662362" cy="274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8953137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11188" y="0"/>
            <a:ext cx="244792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6696075" y="5256213"/>
            <a:ext cx="2447925" cy="16017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/>
          </a:p>
        </p:txBody>
      </p:sp>
      <p:pic>
        <p:nvPicPr>
          <p:cNvPr id="31748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35" b="10353"/>
          <a:stretch>
            <a:fillRect/>
          </a:stretch>
        </p:blipFill>
        <p:spPr bwMode="auto">
          <a:xfrm>
            <a:off x="1377950" y="3849688"/>
            <a:ext cx="4284663" cy="194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71" r="39867" b="23235"/>
          <a:stretch>
            <a:fillRect/>
          </a:stretch>
        </p:blipFill>
        <p:spPr bwMode="auto">
          <a:xfrm>
            <a:off x="6443663" y="2060575"/>
            <a:ext cx="2395537" cy="168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99" t="29001" r="33463" b="16400"/>
          <a:stretch>
            <a:fillRect/>
          </a:stretch>
        </p:blipFill>
        <p:spPr bwMode="auto">
          <a:xfrm>
            <a:off x="4311650" y="947738"/>
            <a:ext cx="1989138" cy="279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1" name="Imag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849688"/>
            <a:ext cx="2873375" cy="215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2" name="Imag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654"/>
          <a:stretch>
            <a:fillRect/>
          </a:stretch>
        </p:blipFill>
        <p:spPr bwMode="auto">
          <a:xfrm>
            <a:off x="1401763" y="1127125"/>
            <a:ext cx="2765425" cy="261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7730675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11188" y="0"/>
            <a:ext cx="244792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6732588" y="5256213"/>
            <a:ext cx="2447925" cy="16017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/>
          </a:p>
        </p:txBody>
      </p:sp>
      <p:pic>
        <p:nvPicPr>
          <p:cNvPr id="3277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254000"/>
            <a:ext cx="4187825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4" t="18500" r="17712"/>
          <a:stretch>
            <a:fillRect/>
          </a:stretch>
        </p:blipFill>
        <p:spPr bwMode="auto">
          <a:xfrm>
            <a:off x="5208588" y="332656"/>
            <a:ext cx="2697302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463" y="3568279"/>
            <a:ext cx="3346450" cy="2509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5" name="Imag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00" t="11151" b="57350"/>
          <a:stretch>
            <a:fillRect/>
          </a:stretch>
        </p:blipFill>
        <p:spPr bwMode="auto">
          <a:xfrm>
            <a:off x="5208588" y="3212976"/>
            <a:ext cx="3148012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3759700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11188" y="0"/>
            <a:ext cx="244792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6696075" y="5256213"/>
            <a:ext cx="2447925" cy="16017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/>
          </a:p>
        </p:txBody>
      </p:sp>
      <p:pic>
        <p:nvPicPr>
          <p:cNvPr id="33796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200" y="863600"/>
            <a:ext cx="3840163" cy="288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55"/>
          <a:stretch>
            <a:fillRect/>
          </a:stretch>
        </p:blipFill>
        <p:spPr bwMode="auto">
          <a:xfrm>
            <a:off x="5135563" y="1423988"/>
            <a:ext cx="3332162" cy="176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3933825"/>
            <a:ext cx="2974975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9" name="Imag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3382963"/>
            <a:ext cx="3421063" cy="256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4369895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Opie thème_PPT">
  <a:themeElements>
    <a:clrScheme name="Opie">
      <a:dk1>
        <a:srgbClr val="595959"/>
      </a:dk1>
      <a:lt1>
        <a:sysClr val="window" lastClr="FFFFFF"/>
      </a:lt1>
      <a:dk2>
        <a:srgbClr val="898989"/>
      </a:dk2>
      <a:lt2>
        <a:srgbClr val="D9DADC"/>
      </a:lt2>
      <a:accent1>
        <a:srgbClr val="DBA493"/>
      </a:accent1>
      <a:accent2>
        <a:srgbClr val="A31627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ersonnalisé 1">
      <a:majorFont>
        <a:latin typeface="Futura"/>
        <a:ea typeface=""/>
        <a:cs typeface=""/>
      </a:majorFont>
      <a:minorFont>
        <a:latin typeface="Futura"/>
        <a:ea typeface=""/>
        <a:cs typeface="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 w="9525">
          <a:noFill/>
          <a:miter lim="800000"/>
          <a:headEnd/>
          <a:tailEnd/>
        </a:ln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algn="l" defTabSz="914400" rtl="0" eaLnBrk="1" fontAlgn="base" latinLnBrk="0" hangingPunct="1">
          <a:spcBef>
            <a:spcPct val="0"/>
          </a:spcBef>
          <a:spcAft>
            <a:spcPct val="0"/>
          </a:spcAft>
          <a:defRPr sz="1400" b="1" i="0" kern="1200" dirty="0" smtClean="0">
            <a:solidFill>
              <a:schemeClr val="tx1">
                <a:lumMod val="65000"/>
                <a:lumOff val="35000"/>
              </a:schemeClr>
            </a:solidFill>
            <a:latin typeface="+mj-lt"/>
            <a:ea typeface="+mj-ea"/>
            <a:cs typeface="+mj-cs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Modèle_cours_du_soir">
  <a:themeElements>
    <a:clrScheme name="Opie">
      <a:dk1>
        <a:srgbClr val="595959"/>
      </a:dk1>
      <a:lt1>
        <a:sysClr val="window" lastClr="FFFFFF"/>
      </a:lt1>
      <a:dk2>
        <a:srgbClr val="898989"/>
      </a:dk2>
      <a:lt2>
        <a:srgbClr val="D9DADC"/>
      </a:lt2>
      <a:accent1>
        <a:srgbClr val="DBA493"/>
      </a:accent1>
      <a:accent2>
        <a:srgbClr val="A31627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ersonnalisé 1">
      <a:majorFont>
        <a:latin typeface="Futura"/>
        <a:ea typeface=""/>
        <a:cs typeface=""/>
      </a:majorFont>
      <a:minorFont>
        <a:latin typeface="Futura"/>
        <a:ea typeface=""/>
        <a:cs typeface="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Opie thème_PPT</Template>
  <TotalTime>6851</TotalTime>
  <Words>18</Words>
  <Application>Microsoft Office PowerPoint</Application>
  <PresentationFormat>Affichage à l'écran (4:3)</PresentationFormat>
  <Paragraphs>5</Paragraphs>
  <Slides>18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18</vt:i4>
      </vt:variant>
    </vt:vector>
  </HeadingPairs>
  <TitlesOfParts>
    <vt:vector size="23" baseType="lpstr">
      <vt:lpstr>Arial</vt:lpstr>
      <vt:lpstr>Calibri</vt:lpstr>
      <vt:lpstr>Futura</vt:lpstr>
      <vt:lpstr>Opie thème_PPT</vt:lpstr>
      <vt:lpstr>Modèle_cours_du_soir</vt:lpstr>
      <vt:lpstr>Formation détermination des Odonates niveau 1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Stéphane Jaulin</dc:creator>
  <cp:lastModifiedBy>Stéphane JAULIN | Opie</cp:lastModifiedBy>
  <cp:revision>142</cp:revision>
  <cp:lastPrinted>2014-06-22T16:42:30Z</cp:lastPrinted>
  <dcterms:created xsi:type="dcterms:W3CDTF">2013-02-12T11:33:34Z</dcterms:created>
  <dcterms:modified xsi:type="dcterms:W3CDTF">2022-06-29T19:07:52Z</dcterms:modified>
</cp:coreProperties>
</file>